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9"/>
    <p:restoredTop sz="94685"/>
  </p:normalViewPr>
  <p:slideViewPr>
    <p:cSldViewPr snapToGrid="0">
      <p:cViewPr>
        <p:scale>
          <a:sx n="85" d="100"/>
          <a:sy n="85" d="100"/>
        </p:scale>
        <p:origin x="270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795781"/>
            <a:ext cx="5440680" cy="382016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763261"/>
            <a:ext cx="4800600" cy="2649219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584200"/>
            <a:ext cx="138017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584200"/>
            <a:ext cx="406050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9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735583"/>
            <a:ext cx="5520690" cy="456437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7343143"/>
            <a:ext cx="5520690" cy="24002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921000"/>
            <a:ext cx="27203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921000"/>
            <a:ext cx="27203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84202"/>
            <a:ext cx="55206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689861"/>
            <a:ext cx="2707838" cy="131825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008120"/>
            <a:ext cx="270783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689861"/>
            <a:ext cx="2721174" cy="131825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008120"/>
            <a:ext cx="272117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0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731520"/>
            <a:ext cx="2064425" cy="25603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579882"/>
            <a:ext cx="3240405" cy="77978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291840"/>
            <a:ext cx="2064425" cy="609854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731520"/>
            <a:ext cx="2064425" cy="25603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579882"/>
            <a:ext cx="3240405" cy="77978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291840"/>
            <a:ext cx="2064425" cy="609854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584202"/>
            <a:ext cx="55206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921000"/>
            <a:ext cx="55206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0170162"/>
            <a:ext cx="144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26E3B-FB93-A84E-B9FE-AB0F06BE866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0170162"/>
            <a:ext cx="21602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0170162"/>
            <a:ext cx="144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BC0C04-5024-2076-BAFF-E620D13CE90B}"/>
              </a:ext>
            </a:extLst>
          </p:cNvPr>
          <p:cNvSpPr txBox="1"/>
          <p:nvPr/>
        </p:nvSpPr>
        <p:spPr>
          <a:xfrm>
            <a:off x="1153406" y="257938"/>
            <a:ext cx="43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2BDF5-E504-6125-C8B1-0D5C2CB98691}"/>
              </a:ext>
            </a:extLst>
          </p:cNvPr>
          <p:cNvSpPr txBox="1"/>
          <p:nvPr/>
        </p:nvSpPr>
        <p:spPr>
          <a:xfrm>
            <a:off x="1133678" y="3655143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88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B0483-8F15-8F96-3ABB-C72B6809154E}"/>
              </a:ext>
            </a:extLst>
          </p:cNvPr>
          <p:cNvSpPr txBox="1"/>
          <p:nvPr/>
        </p:nvSpPr>
        <p:spPr>
          <a:xfrm>
            <a:off x="1117648" y="7047434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  <a:endParaRPr lang="en-US" sz="288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4B62E-E8B1-3B91-A986-E1C121ED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0160" y="365760"/>
            <a:ext cx="0" cy="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7C3F45-AAC4-8495-886E-4E59082F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2852"/>
            <a:ext cx="36576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8D1A76-F859-99E6-1227-38595062A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657600"/>
            <a:ext cx="36576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CFE12-9FFB-4F94-7124-FDCE41CEF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7052348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5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Jorja Elliott</dc:creator>
  <cp:lastModifiedBy>Jorja Elliott</cp:lastModifiedBy>
  <cp:revision>5</cp:revision>
  <dcterms:created xsi:type="dcterms:W3CDTF">2024-09-17T19:35:23Z</dcterms:created>
  <dcterms:modified xsi:type="dcterms:W3CDTF">2024-10-08T19:19:12Z</dcterms:modified>
</cp:coreProperties>
</file>