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4685"/>
  </p:normalViewPr>
  <p:slideViewPr>
    <p:cSldViewPr snapToGrid="0">
      <p:cViewPr varScale="1">
        <p:scale>
          <a:sx n="134" d="100"/>
          <a:sy n="134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0E81-392A-6FDC-BBDD-383992C3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C10D3-5498-A73A-95F3-E32F2624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689D-7C38-411C-55AF-AF715A49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D717-B676-83E8-848B-4C50287D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81B5-18A1-CBE0-2264-2D383307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91C-35AD-FCB5-CDA3-81159392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1C23-FCF4-C358-459E-2905031EB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35F3-230C-7D00-3386-70562CF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37F4-4EE0-40FE-AE76-49487744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2287-8FA4-5FC7-33E0-7624110B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1EAB4-D1A1-6F73-3977-160D4518A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8442-D478-63E8-2F3F-EE2568FF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64EC-0615-23DC-4E59-B3D3858D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96D1-E350-8F3C-3657-176AEADA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7AF76-8EF2-394E-294B-C8E191BC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68EA-2EB8-5A45-FA09-FA23F4C4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F7B-F043-7671-F433-A648AF40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1C26-3E48-8F1E-77B7-77514347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8545-40AF-A02D-25A9-D36066B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7E6C-3DCC-68FC-BE18-D3386BC5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2787-174B-CC95-7646-04A5CE0F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7339-42C2-5119-7DF0-C246D417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B845-C4ED-EB13-0BC0-BCF1E506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11A1-8E07-B911-DDCA-D3D7157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A18A-9B25-AEDB-553D-8E8AB34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7A86-A77D-CA30-07AE-A1C1702C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A581-60F5-456F-B2DA-A5A721A0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1E31-D129-B569-B014-7B1D25CC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D0A5-2A5A-A348-48D1-00471D41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C487-AF58-FB7E-57D4-7CFE19EA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6E0C-27F1-9DFB-F6A0-1034F06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129-AC41-BE54-6AB2-9C3FBC79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4620-18C7-D937-8C58-7550C2A6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ED3E-1C3C-97F3-6AF1-2B11B1EF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D00D-C4E2-5EEF-EA72-CAFEFD428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B4F3-228D-C532-3F42-26FB1A0C7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12892-C3DD-0AA4-3E89-93CE621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30191-91AF-B548-5A7C-2505474F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47B3-29B5-FB59-BDAA-C055574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ABD-9C9F-E090-5A7C-F26CFDDD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EB93-8CE3-8DF7-514F-C0DF313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760BC-F472-999F-5934-9D044A9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E27A-7AE1-DB77-90AD-0BA3F990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4A97-F472-DD72-DFCE-E9B0F812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9B233-E946-824D-2DDD-F0B23025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62B9-DC00-868E-AA09-7D67F75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07D-9BC1-6D3A-9B5E-48136511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7AD9-9657-4436-0128-BF0A7D69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A9F1-AC6C-184E-D61F-1E100E19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6A18-B11E-4E35-D2A6-79C1DBC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759E-323F-F3D9-364A-3BE9EA9D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4F0B-8F68-A3F1-7BF2-75E943E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26A-BDBA-94B6-D0A7-500B9A9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92740-0625-D726-8042-E56148BB8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A38AF-0549-ED38-FC11-61673B1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909D-6450-08B4-5A30-D63D1F05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D393-1FCD-3A54-D90B-BD64887B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D2F5-C320-1E02-0F84-456988A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050DA-B9CC-90C3-58D0-081CD29E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EA9D-FF04-AC41-B16E-E104064E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3B15-6529-8691-F417-EC152731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6E3B-FB93-A84E-B9FE-AB0F06BE866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5E7D-56AB-C1F4-8B11-538EC582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2641-F73A-83A1-A602-A8DC871F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1F4B-B5D7-7845-A8FE-4944865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BC0C04-5024-2076-BAFF-E620D13CE90B}"/>
              </a:ext>
            </a:extLst>
          </p:cNvPr>
          <p:cNvSpPr txBox="1"/>
          <p:nvPr/>
        </p:nvSpPr>
        <p:spPr>
          <a:xfrm>
            <a:off x="2667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2BDF5-E504-6125-C8B1-0D5C2CB98691}"/>
              </a:ext>
            </a:extLst>
          </p:cNvPr>
          <p:cNvSpPr txBox="1"/>
          <p:nvPr/>
        </p:nvSpPr>
        <p:spPr>
          <a:xfrm>
            <a:off x="6096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B0483-8F15-8F96-3ABB-C72B6809154E}"/>
              </a:ext>
            </a:extLst>
          </p:cNvPr>
          <p:cNvSpPr txBox="1"/>
          <p:nvPr/>
        </p:nvSpPr>
        <p:spPr>
          <a:xfrm>
            <a:off x="6087184" y="3244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4B62E-E8B1-3B91-A986-E1C121ED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0" cy="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F03A0-EB68-BB80-AE57-B62850B4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67" y="0"/>
            <a:ext cx="3429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3AF34D-4011-6ABA-2877-A2236CE6F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667" y="0"/>
            <a:ext cx="3429000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DF4475-A32B-83BF-4A5F-CF1C29A2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83" y="324433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3</cp:revision>
  <dcterms:created xsi:type="dcterms:W3CDTF">2024-09-17T19:35:23Z</dcterms:created>
  <dcterms:modified xsi:type="dcterms:W3CDTF">2024-09-19T19:54:01Z</dcterms:modified>
</cp:coreProperties>
</file>