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9AD1-EB23-0828-63B0-E59C113A8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5D7F1-0889-079D-D3ED-37823718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ED50-59D8-1BA2-97E9-148C1F17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5095-372C-183A-3DD1-E4004040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60AC-817B-E7A0-3A86-433108A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0E33-8DAB-C8CA-50F3-B58C6A99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10B3-7833-FBCC-8042-C0C7389D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A09E-5567-EFE3-7ECB-891C8175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3285-576F-A77B-1DC3-228E199F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0C82-FD8E-5CA4-2775-F3BB332B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8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2E9AD-8405-359F-2D3C-BBEEC63E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90F0B-AD65-75C5-18C7-F8FDE48E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0163-3C63-BEF1-9E42-4F95BDD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9AA9-6C63-01F5-FEF4-B02A5C3C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1DB8-ABAD-4ADE-508B-FDCAF79C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5DA1-1CA3-4BAB-0C20-55CBB5D7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9152-FF6D-3964-9361-931CF7BE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D0E7-B2AA-0177-EB3D-733DB02E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97E8-1708-B4A7-DAEA-FD18966E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FDE5-F2AD-3C86-CEA6-26DE8CCD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E3F6-72D1-7E3F-5BDD-32759A62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832E-C923-395B-969F-A11DD8A4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A115-770F-D6B9-E744-7F26609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9A0D-3DBA-B0D3-7D1D-4669C3B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7568-1F01-7575-7AE0-6FDC428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0187-7E5F-180C-5F33-B9243516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26D4-7C82-F638-187E-E79EEA251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1A4BB-DAE9-8224-BFB7-C55759495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9CA3-D63E-FCB5-8EF6-5298AB83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7D12-63DC-18E8-2B7C-CB14F94A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54D9-9AA6-8C71-1856-F6F2EC37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D5AF-8A59-87D8-5D91-A022632A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52F4-EA55-EB81-552C-D724F080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6DDC4-D045-BCCF-A28F-2ED5E054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D19D2-6766-0EEF-92AF-AD86AAF15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2423A-D2A6-153B-D8FE-C65934C06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A36F6-C8FE-8543-27B4-1BD00566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484CA-A174-694F-5D5E-A1FC02D6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5262B-65B1-885F-80BC-EA697FD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0886-38B7-87D8-AC5D-7A9CF28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A3B10-6C31-3AED-7D2B-20E35191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8DD0-46C5-65F9-C055-53B97682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995E-3A5D-2A97-9556-2E5B34A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A0CAC-E6E8-D67A-0D26-03744C8A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53406-1CA6-98FC-F540-A95A51A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1BF13-BF9F-FBBE-6A35-A9C92CB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40FF-775A-DD36-7668-56910103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93C9-745C-4014-0A7B-3F688021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37219-8F1C-DCC0-5075-60C9CF4F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057D7-C5FC-5E0E-7F87-4DC6E283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54AF-C730-F0BA-14E5-4BF09CAD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5D06E-C9E9-D04E-F5D8-8B3B5071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FEAA-9855-A5F1-DB92-16FBEE0C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0A200-3E10-6A5C-AA62-9912366EC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170F0-F6DF-2A42-904D-01BF11E8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B1A5-EDFA-ECF0-9C52-450D2959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484E-C98C-5D53-F37F-EC3A75D6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4A11-1C60-FC20-0637-F277DAB6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5D69B-BB88-2A4A-00FE-123AAB9A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1BEA-3CA4-089C-BBA8-5D30F1F5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E15A-69FA-1C47-258A-989C6FDFF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5C6B5-F9AD-354D-9C65-F3C3DF3328D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A66A8-97D0-AF08-E556-AB4C870B3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1B6D-B3FF-272A-88C9-F411F16E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1628-DE8A-EA40-9059-64B39750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617E97A-92EC-50DB-BA54-3ED1E14D5F53}"/>
              </a:ext>
            </a:extLst>
          </p:cNvPr>
          <p:cNvGrpSpPr/>
          <p:nvPr/>
        </p:nvGrpSpPr>
        <p:grpSpPr>
          <a:xfrm>
            <a:off x="2606566" y="147145"/>
            <a:ext cx="6989379" cy="6579475"/>
            <a:chOff x="3352800" y="685800"/>
            <a:chExt cx="5849007" cy="5486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543A2A-A624-78AE-4F6D-C9A68C7C7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68B163-7ABC-3556-450B-05DD80281269}"/>
                </a:ext>
              </a:extLst>
            </p:cNvPr>
            <p:cNvSpPr/>
            <p:nvPr/>
          </p:nvSpPr>
          <p:spPr>
            <a:xfrm>
              <a:off x="4025462" y="685800"/>
              <a:ext cx="1240221" cy="239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2C2A56-5564-0173-1184-87BBD970CED0}"/>
                </a:ext>
              </a:extLst>
            </p:cNvPr>
            <p:cNvSpPr/>
            <p:nvPr/>
          </p:nvSpPr>
          <p:spPr>
            <a:xfrm>
              <a:off x="7961586" y="2635469"/>
              <a:ext cx="1240221" cy="239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16BC00-47F2-465F-744A-AB441DF7E4E0}"/>
                </a:ext>
              </a:extLst>
            </p:cNvPr>
            <p:cNvSpPr txBox="1"/>
            <p:nvPr/>
          </p:nvSpPr>
          <p:spPr>
            <a:xfrm>
              <a:off x="7995699" y="256286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Success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B56EE1-30AE-4BA1-72CD-BABBE17BC8DC}"/>
              </a:ext>
            </a:extLst>
          </p:cNvPr>
          <p:cNvSpPr txBox="1"/>
          <p:nvPr/>
        </p:nvSpPr>
        <p:spPr>
          <a:xfrm>
            <a:off x="168166" y="18918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Lg cohort set success</a:t>
            </a:r>
          </a:p>
        </p:txBody>
      </p:sp>
    </p:spTree>
    <p:extLst>
      <p:ext uri="{BB962C8B-B14F-4D97-AF65-F5344CB8AC3E}">
        <p14:creationId xmlns:p14="http://schemas.microsoft.com/office/powerpoint/2010/main" val="218950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1E43FCC-DFD3-4FCB-DFCE-2242CC73DD95}"/>
              </a:ext>
            </a:extLst>
          </p:cNvPr>
          <p:cNvGrpSpPr/>
          <p:nvPr/>
        </p:nvGrpSpPr>
        <p:grpSpPr>
          <a:xfrm>
            <a:off x="2732694" y="294296"/>
            <a:ext cx="6999890" cy="6537434"/>
            <a:chOff x="3352800" y="685800"/>
            <a:chExt cx="5859517" cy="5486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3AA75B-D0A8-1B1E-FC65-2F8162120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4759FE-CB7E-CBE5-F60E-944F86DCC021}"/>
                </a:ext>
              </a:extLst>
            </p:cNvPr>
            <p:cNvSpPr/>
            <p:nvPr/>
          </p:nvSpPr>
          <p:spPr>
            <a:xfrm>
              <a:off x="3993931" y="685800"/>
              <a:ext cx="1240221" cy="239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3E4283-128C-A930-AA5B-119AC316CB1D}"/>
                </a:ext>
              </a:extLst>
            </p:cNvPr>
            <p:cNvSpPr/>
            <p:nvPr/>
          </p:nvSpPr>
          <p:spPr>
            <a:xfrm>
              <a:off x="7972096" y="2624958"/>
              <a:ext cx="1240221" cy="239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454C5C-4DA8-DB69-FDD3-04EB9CBEDA8C}"/>
                </a:ext>
              </a:extLst>
            </p:cNvPr>
            <p:cNvSpPr txBox="1"/>
            <p:nvPr/>
          </p:nvSpPr>
          <p:spPr>
            <a:xfrm>
              <a:off x="7972096" y="2590624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Success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ADF066-A412-4608-7BCF-CF5BB7EEFF80}"/>
              </a:ext>
            </a:extLst>
          </p:cNvPr>
          <p:cNvSpPr txBox="1"/>
          <p:nvPr/>
        </p:nvSpPr>
        <p:spPr>
          <a:xfrm>
            <a:off x="157655" y="21020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</a:t>
            </a:r>
            <a:r>
              <a:rPr lang="en-US" dirty="0"/>
              <a:t> cohort set success</a:t>
            </a:r>
          </a:p>
        </p:txBody>
      </p:sp>
    </p:spTree>
    <p:extLst>
      <p:ext uri="{BB962C8B-B14F-4D97-AF65-F5344CB8AC3E}">
        <p14:creationId xmlns:p14="http://schemas.microsoft.com/office/powerpoint/2010/main" val="323787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1</cp:revision>
  <dcterms:created xsi:type="dcterms:W3CDTF">2024-10-15T16:42:40Z</dcterms:created>
  <dcterms:modified xsi:type="dcterms:W3CDTF">2024-10-15T17:22:43Z</dcterms:modified>
</cp:coreProperties>
</file>