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4FA2-1D32-C9DB-144C-A82A6C279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7E388-817C-5DC2-CF21-B048155AE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297DE-AE62-09A4-E45F-2688B926C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30C5-B4FD-B446-A4F7-5E99EA8DA04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5BC24-AECF-FB70-EE2B-806589CF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6D586-9F5E-0E05-1FAC-2E90A019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039B-7833-8F49-921F-D16BA25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1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FADC-49D0-3A7D-B15D-1D6356D7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BE979-0AC2-A88B-3064-934247E39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A7CAA-DC42-EC2A-B6E6-07F2742C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30C5-B4FD-B446-A4F7-5E99EA8DA04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8EA5F-7C86-D55D-75C8-2279981FB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C0936-1F3D-409E-4043-6B240F27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039B-7833-8F49-921F-D16BA25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55B34-5655-2877-DD9F-4577D143D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09FA2-665A-9571-5FF0-4F7C1142C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4C534-6D23-C31D-0B70-1DB62940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30C5-B4FD-B446-A4F7-5E99EA8DA04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46678-16B1-666D-3670-AE1D28FD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9FF45-94F5-5160-0790-C5975168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039B-7833-8F49-921F-D16BA25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032B-0394-035C-447B-41D65182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5898F-24A9-65E8-4E9A-B6427AC7F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73135-DA90-0EFA-BF79-30299F87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30C5-B4FD-B446-A4F7-5E99EA8DA04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AB218-824C-075E-BCD9-B857F1670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74DC9-2360-859D-48F9-C8D7A274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039B-7833-8F49-921F-D16BA25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8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692A-EF74-6508-33BB-C0400A67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BD395-9BD2-D2F0-94C2-1E7372CA0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02A4B-2203-8073-7B3E-DFA236F8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30C5-B4FD-B446-A4F7-5E99EA8DA04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00B74-A47A-81D5-B7B7-6144B35A5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3AEB2-1778-F53B-9D46-49634FA9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039B-7833-8F49-921F-D16BA25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2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0026-0988-9613-E2C7-5CAEA4C2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0FE0A-1443-014F-7CF0-405D9AC4A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F1FBE-9299-20FB-52B7-4361EDB55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109BB-1A0F-A5E6-F6C9-C5379B3E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30C5-B4FD-B446-A4F7-5E99EA8DA04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BF243-DEA6-813B-0FCA-447BC6C0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DBEF9-82BF-4AB2-BB3D-77C2C439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039B-7833-8F49-921F-D16BA25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0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5668-1256-9053-F200-30A0868F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1B7A6-C7DD-6A45-8DC5-C8D636EB0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1680-CF3C-2A60-AF77-64BEA1045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B7FFF4-C14D-666C-A6BA-DE6D8BBDC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0AEC3-7F83-4DA6-C822-782325E10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B7DEF-8A44-A10E-BAC4-EC8E16BF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30C5-B4FD-B446-A4F7-5E99EA8DA04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AEA8F-F822-30E3-C74E-3D53091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0DC25-E718-6420-FF5E-CDD80A2C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039B-7833-8F49-921F-D16BA25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A7BE-81FE-D637-B475-68E974A3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1AC32-34C4-274F-44E8-4CD99468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30C5-B4FD-B446-A4F7-5E99EA8DA04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9213B-DD4F-EB44-655B-F374EE19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C09FA-1A7F-2429-DF28-FB756B77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039B-7833-8F49-921F-D16BA25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98FD0-F3BB-2FED-48DE-FEC61579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30C5-B4FD-B446-A4F7-5E99EA8DA04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7C2E38-344C-C822-2343-C8FAADFB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9F54F-CE04-2D73-A29F-1D94872D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039B-7833-8F49-921F-D16BA25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2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E6D8-A80E-158E-9A9D-54C66248E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F6844-4DDF-211F-7269-453BAC93C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A2834-08CE-226A-7956-643287F50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C4638-6AF7-8B10-1A80-2D95DB88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30C5-B4FD-B446-A4F7-5E99EA8DA04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29D4D-64C5-3443-C827-E5799355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18BAA-6D1B-7497-EE2E-2C7369B6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039B-7833-8F49-921F-D16BA25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7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6536-1E04-4916-DAA2-ED88E1C9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2F4C46-9475-8CFD-C14C-6E3ED5838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31A92-8EB1-3AF9-0C73-C4103D008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C5E6F-E51B-E52D-BF43-49F20C912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30C5-B4FD-B446-A4F7-5E99EA8DA04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14CC5-88E0-D5E5-55EA-3AA5537E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6DB9B-6082-89AF-C96A-677D6D66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039B-7833-8F49-921F-D16BA25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5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47C21A-2FF7-F3E7-2D34-54E6F95E5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A1FA4-F0E8-CD4F-402A-8587D5D69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B1E09-21FA-6901-3168-0C7C81919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8830C5-B4FD-B446-A4F7-5E99EA8DA04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3E0C7-0499-25D8-D690-53B27AFA5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C4F9E-E687-E347-8640-9F9B76BE7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87039B-7833-8F49-921F-D16BA25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8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014B6FD-66B4-F007-2298-7FB240D357BE}"/>
              </a:ext>
            </a:extLst>
          </p:cNvPr>
          <p:cNvSpPr txBox="1"/>
          <p:nvPr/>
        </p:nvSpPr>
        <p:spPr>
          <a:xfrm>
            <a:off x="2438400" y="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A18E9C-9886-66E5-6333-EE300B2CC14C}"/>
              </a:ext>
            </a:extLst>
          </p:cNvPr>
          <p:cNvSpPr txBox="1"/>
          <p:nvPr/>
        </p:nvSpPr>
        <p:spPr>
          <a:xfrm>
            <a:off x="6096000" y="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283FB3-EDEF-8C3E-B6CC-A0DEC480EC86}"/>
              </a:ext>
            </a:extLst>
          </p:cNvPr>
          <p:cNvSpPr txBox="1"/>
          <p:nvPr/>
        </p:nvSpPr>
        <p:spPr>
          <a:xfrm>
            <a:off x="6096000" y="324433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124431-1767-9197-1294-3BA184856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67" y="-228600"/>
            <a:ext cx="3657600" cy="3657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EC81C3-4C99-AAE5-2FDF-A370DC431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299" y="-228600"/>
            <a:ext cx="3657600" cy="3657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AEBECF-2E65-A8C4-1175-78FBE9B88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299" y="3037701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9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Jorja Elliott</dc:creator>
  <cp:lastModifiedBy>Jorja Elliott</cp:lastModifiedBy>
  <cp:revision>2</cp:revision>
  <dcterms:created xsi:type="dcterms:W3CDTF">2024-09-19T17:34:21Z</dcterms:created>
  <dcterms:modified xsi:type="dcterms:W3CDTF">2024-09-19T18:50:04Z</dcterms:modified>
</cp:coreProperties>
</file>