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76"/>
  </p:normalViewPr>
  <p:slideViewPr>
    <p:cSldViewPr snapToGrid="0">
      <p:cViewPr varScale="1">
        <p:scale>
          <a:sx n="126" d="100"/>
          <a:sy n="126" d="100"/>
        </p:scale>
        <p:origin x="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ED55-01BB-652E-2FFA-B01CCA76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31D65-325C-D343-7008-41136BED0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035E9-6D1A-1E0F-9494-D342420A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6779-1C9A-3541-B63B-9ABDA3653D1D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4068A-E500-458B-9D40-08F86DAB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7A02B-414E-1ADA-6EB4-1FCAAC4B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FEEC-A555-2F4F-8FAD-92D6AA21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7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692F-616F-9112-C430-366CA33E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D277F-7056-2F83-AD9F-6696E4DFA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E3304-1AE2-BABF-9E1F-AFF8D679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6779-1C9A-3541-B63B-9ABDA3653D1D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1EDD2-391A-C8FB-DC53-B22FE23C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1FA19-EBCB-6A47-997F-5B4E1F7A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FEEC-A555-2F4F-8FAD-92D6AA21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6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FEE27-B596-9F83-6B36-4767ED0D0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6A77E-2A80-600F-5A89-085BA7A45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F48E3-0CD7-F9EF-B60C-79040068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6779-1C9A-3541-B63B-9ABDA3653D1D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CF3D-E197-8975-EFBA-CC9D9AF1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41935-A248-71FD-D180-B843DA01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FEEC-A555-2F4F-8FAD-92D6AA21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1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3BC9-6FD2-ED69-A796-D83E0277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A62F-23CF-43D9-1E2B-CBE5982A0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34C99-90EC-166D-D1BD-1EBE1B784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6779-1C9A-3541-B63B-9ABDA3653D1D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796C5-0F07-85D9-BC4B-C593ABD9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E52D9-9DDD-255F-A136-9F436044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FEEC-A555-2F4F-8FAD-92D6AA21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1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E9BA-490C-4E66-C9E8-E1E73BF8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9AF33-9BC0-5E6E-E95C-BDFC84D9B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1527A-AAFB-4315-789E-913800BC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6779-1C9A-3541-B63B-9ABDA3653D1D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D1B64-EB76-819F-D80D-986E6893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D61E-5EFC-EA22-A4B0-E0E8F1E7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FEEC-A555-2F4F-8FAD-92D6AA21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B46D-6388-0198-F0DF-2D8D901BB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C668-C036-4335-DF8D-690E5040F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464F7-901F-A8DA-EC1E-3E49A7453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B6CB8-588F-39F1-5311-E7BFC6E4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6779-1C9A-3541-B63B-9ABDA3653D1D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66272-33D7-A1F9-1DAE-E38B19D2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AEB39-22AA-99EB-DE0D-FD98D442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FEEC-A555-2F4F-8FAD-92D6AA21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6EC5-D124-A2B4-49EB-BE47C066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F11A3-2F45-80BD-2372-3E46F4885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9137F-751D-3904-DF55-569570184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FDED2-0B64-BAD7-9BB5-B7256A2CA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7C243-B663-B6DE-E557-32D51313C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2B154-0307-A50C-0A7A-DA432FFB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6779-1C9A-3541-B63B-9ABDA3653D1D}" type="datetimeFigureOut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C9A2B-C99B-9AD4-5773-D9BD005F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F349C3-A203-1EF8-E7CA-116A271B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FEEC-A555-2F4F-8FAD-92D6AA21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1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861B-3B81-146B-B4E0-E45EC12D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637B8-DF7F-C2E1-B3E9-647B1B66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6779-1C9A-3541-B63B-9ABDA3653D1D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4F5F1-9CB8-3736-B9E5-41EE63F3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4F439-5DDB-FAC7-36F8-C5B340DE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FEEC-A555-2F4F-8FAD-92D6AA21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3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27619-4A82-4FA6-507A-B03E2791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6779-1C9A-3541-B63B-9ABDA3653D1D}" type="datetimeFigureOut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B1C4E-03F1-1B43-9155-E7FC0DFF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01BCC-E52C-5CC5-5D59-3B4DB47F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FEEC-A555-2F4F-8FAD-92D6AA21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7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FB5C-FBBB-5BCC-15B8-B188A0F2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DD4CA-7B7D-94A5-A9C3-87303E130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BC9EC-9DE4-303B-8D27-EDC8434EF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FB80A-2E93-089D-3EA3-FE1052A0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6779-1C9A-3541-B63B-9ABDA3653D1D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AED47-6AA3-9576-3A1B-854C4BBB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88AF1-3E04-0E18-0627-38A3A4CD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FEEC-A555-2F4F-8FAD-92D6AA21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4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3967-0A97-3B82-115E-E87DDEF49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1DF1D-7C46-D2F2-0FF6-384E8130E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AF066-862C-D535-B326-1DB7A479A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A7366-A43D-E0DA-C7D0-791A48ED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6779-1C9A-3541-B63B-9ABDA3653D1D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2C764-CECC-7ADC-2AF8-51EAEA2B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C837C-A0D5-F208-18F6-FEFB2E83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FEEC-A555-2F4F-8FAD-92D6AA21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3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D2044-6A8D-03CD-B44A-C2F2B8DC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7C0E3-9B6B-B5F2-6180-B9FBBB2F6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B7F3E-438E-CF96-3A2E-A55711FC2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6779-1C9A-3541-B63B-9ABDA3653D1D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1B602-5147-C889-4F28-CB43C64F8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81787-17CB-5ECD-832E-FC9540690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DFEEC-A555-2F4F-8FAD-92D6AA21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1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2178-3E32-54DF-E730-7182685D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0.01 vs 0.3 Env Stab – Additive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9A92A-74F5-85E4-1DEA-1F9A9F057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0036"/>
            <a:ext cx="6547260" cy="3455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30A544-3161-F41D-187C-5DA6DECA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740" y="2240036"/>
            <a:ext cx="6547260" cy="34559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0BE1EA-E18B-E2D2-7803-64056EEB1B48}"/>
              </a:ext>
            </a:extLst>
          </p:cNvPr>
          <p:cNvSpPr txBox="1"/>
          <p:nvPr/>
        </p:nvSpPr>
        <p:spPr>
          <a:xfrm>
            <a:off x="2326640" y="5984240"/>
            <a:ext cx="104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Env=0.01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08705-033A-A759-53FA-EA4223B5E1DA}"/>
              </a:ext>
            </a:extLst>
          </p:cNvPr>
          <p:cNvSpPr txBox="1"/>
          <p:nvPr/>
        </p:nvSpPr>
        <p:spPr>
          <a:xfrm>
            <a:off x="8396753" y="5984240"/>
            <a:ext cx="92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Env=0.3</a:t>
            </a:r>
          </a:p>
        </p:txBody>
      </p:sp>
    </p:spTree>
    <p:extLst>
      <p:ext uri="{BB962C8B-B14F-4D97-AF65-F5344CB8AC3E}">
        <p14:creationId xmlns:p14="http://schemas.microsoft.com/office/powerpoint/2010/main" val="380280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2178-3E32-54DF-E730-7182685D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0.01 vs 0.3 Env Stab – Epistatic Decreasing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0382D2-C304-F7C7-70D5-7B7EA279B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8973"/>
            <a:ext cx="6732104" cy="35534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CFE81B-DDC4-7705-B635-5B2F0EA44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896" y="2268973"/>
            <a:ext cx="6732104" cy="35534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8B9B0-D14F-DC21-B501-2F7EFD907BA1}"/>
              </a:ext>
            </a:extLst>
          </p:cNvPr>
          <p:cNvSpPr txBox="1"/>
          <p:nvPr/>
        </p:nvSpPr>
        <p:spPr>
          <a:xfrm>
            <a:off x="2326640" y="5984240"/>
            <a:ext cx="104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Env=0.01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ABDC0-6E59-3978-9E77-3544DE974B7B}"/>
              </a:ext>
            </a:extLst>
          </p:cNvPr>
          <p:cNvSpPr txBox="1"/>
          <p:nvPr/>
        </p:nvSpPr>
        <p:spPr>
          <a:xfrm>
            <a:off x="8534400" y="5984240"/>
            <a:ext cx="92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Env=0.3</a:t>
            </a:r>
          </a:p>
        </p:txBody>
      </p:sp>
    </p:spTree>
    <p:extLst>
      <p:ext uri="{BB962C8B-B14F-4D97-AF65-F5344CB8AC3E}">
        <p14:creationId xmlns:p14="http://schemas.microsoft.com/office/powerpoint/2010/main" val="337387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2178-3E32-54DF-E730-7182685D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0.01 vs 0.3 Env Stab – Epistatic Increasing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F6AA3C-7C0F-A276-C455-67CE50915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6075"/>
            <a:ext cx="6656749" cy="35136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444D22-7424-B79B-2EC5-1572C33AF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251" y="2216075"/>
            <a:ext cx="6656749" cy="35136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982026-31ED-B2B7-AC7E-09B2B4445337}"/>
              </a:ext>
            </a:extLst>
          </p:cNvPr>
          <p:cNvSpPr txBox="1"/>
          <p:nvPr/>
        </p:nvSpPr>
        <p:spPr>
          <a:xfrm>
            <a:off x="2326640" y="5984240"/>
            <a:ext cx="104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Env=0.01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11DE46-4E85-5FF9-F66C-F18B194781EE}"/>
              </a:ext>
            </a:extLst>
          </p:cNvPr>
          <p:cNvSpPr txBox="1"/>
          <p:nvPr/>
        </p:nvSpPr>
        <p:spPr>
          <a:xfrm>
            <a:off x="8300511" y="5984240"/>
            <a:ext cx="92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Env=0.3</a:t>
            </a:r>
          </a:p>
        </p:txBody>
      </p:sp>
    </p:spTree>
    <p:extLst>
      <p:ext uri="{BB962C8B-B14F-4D97-AF65-F5344CB8AC3E}">
        <p14:creationId xmlns:p14="http://schemas.microsoft.com/office/powerpoint/2010/main" val="132223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2178-3E32-54DF-E730-7182685D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0.01 vs 0.3 Env Stab – Sign Epistasis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8214A5-48D8-14E2-F6C5-EF39F18A5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16481"/>
            <a:ext cx="6652683" cy="3511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5EE511-1F39-CF1E-955D-097D9C8E6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317" y="2316481"/>
            <a:ext cx="6652683" cy="3511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9F5573-E0EF-A05F-9477-F3EECAAA1F2D}"/>
              </a:ext>
            </a:extLst>
          </p:cNvPr>
          <p:cNvSpPr txBox="1"/>
          <p:nvPr/>
        </p:nvSpPr>
        <p:spPr>
          <a:xfrm>
            <a:off x="2326640" y="5984240"/>
            <a:ext cx="104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Env=0.01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6FACB-C4AD-FF24-8023-F6E4FB9E29CE}"/>
              </a:ext>
            </a:extLst>
          </p:cNvPr>
          <p:cNvSpPr txBox="1"/>
          <p:nvPr/>
        </p:nvSpPr>
        <p:spPr>
          <a:xfrm>
            <a:off x="8453120" y="5984240"/>
            <a:ext cx="92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Env=0.3</a:t>
            </a:r>
          </a:p>
        </p:txBody>
      </p:sp>
    </p:spTree>
    <p:extLst>
      <p:ext uri="{BB962C8B-B14F-4D97-AF65-F5344CB8AC3E}">
        <p14:creationId xmlns:p14="http://schemas.microsoft.com/office/powerpoint/2010/main" val="2868057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55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0.01 vs 0.3 Env Stab – Additive</vt:lpstr>
      <vt:lpstr>0.01 vs 0.3 Env Stab – Epistatic Decreasing</vt:lpstr>
      <vt:lpstr>0.01 vs 0.3 Env Stab – Epistatic Increasing</vt:lpstr>
      <vt:lpstr>0.01 vs 0.3 Env Stab – Sign Epistasis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0.01 vs 0.3 Env Stab – Additive</dc:title>
  <dc:creator>Barboza Pereira, Andres</dc:creator>
  <cp:lastModifiedBy>Barboza Pereira, Andres</cp:lastModifiedBy>
  <cp:revision>2</cp:revision>
  <dcterms:created xsi:type="dcterms:W3CDTF">2023-02-03T16:23:48Z</dcterms:created>
  <dcterms:modified xsi:type="dcterms:W3CDTF">2023-02-09T21:09:20Z</dcterms:modified>
</cp:coreProperties>
</file>