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3"/>
    <p:restoredTop sz="96276"/>
  </p:normalViewPr>
  <p:slideViewPr>
    <p:cSldViewPr snapToGrid="0">
      <p:cViewPr varScale="1">
        <p:scale>
          <a:sx n="126" d="100"/>
          <a:sy n="126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C9EE-61C2-56E2-B058-AB9F6AC0D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C58F8-CBBA-3D7A-D396-659F5380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6D0C-32D3-9063-1416-0CD6DA60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8E49-F8F9-93D7-2340-D44F32C2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675D-2A0F-B077-36F0-B2CD7D4B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8424-26DB-8334-C1C3-22445332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61AE4-95D7-95D2-EE7F-7E5CBE92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F28F-A6FC-C22C-526D-C5B94F57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5BB-A0F3-1BC6-65D4-4CFABF68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E802-7D74-481B-CA5D-3DB413A2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BCB15-8EB6-260F-B788-5976EE6CC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042CD-8BBE-FDC5-BF6E-FCE3845F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FF17-CB12-7251-38F8-5B311273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BB1-86AA-C953-D54B-519D51DC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3C41-7BD1-40A3-5FFE-7A1DDA3B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50CF-4EC9-A5FD-9F28-D88255E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6B12-F8D0-FD34-D498-82F4FA72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5D10-0FEA-5277-E250-5FDFD928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E670-1106-3BF1-C1E7-15BFEC95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A6AC-F166-1A75-5131-58C9A4A2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C04F-E4D8-68EB-D00A-204B9477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7B52-644F-9D50-2837-68EF781E1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2BF0-C9FD-4ADA-24B7-B9EC3582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AF86-AB6A-0DA3-8D4E-5A28DE43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0A1C-41EA-F665-B115-FD0CD1A2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7FFD-8C05-E88B-CECA-D1A96F9B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1104-3717-26E9-8963-E9D8764C2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76B1A-3BD7-E00A-0B0B-72A5C2F38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E7E5-D1FA-F1D3-469C-E7031A0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1A829-78F8-4553-9C52-71CAD0E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07E32-A6E8-7B5F-36A5-5F4C8FC2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4D8F-CB17-BAC7-42E1-EDC1E82B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7AF9-72F3-3F1F-D031-CE798265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17313-1181-C510-BA6C-4CB987FA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3DB4-7A7C-1615-E7A4-1A32C3E97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015E3-30F1-CCCC-1A81-96725FE03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A7076-8295-51FC-BDB6-2FC546D8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2F9E-60D6-09FC-173F-29485573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48B58-78FD-1FEE-2567-B5C83ADB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74B1-7F54-962F-CAE2-E8FB14E7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D7A76-9A90-E115-B72E-12767CF0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EF4DF-66B9-13DF-74EE-4EE569A6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1BFC-DBBF-06D2-4399-56B5CD35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337F3-F7CB-A72F-5658-18D94D96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681A8-D867-04B4-BBD7-2D10AE86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410C-81C6-7109-5EFA-CD8F0C57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BE65-27DA-F6C3-3148-B4805580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47B3-9E86-5790-2696-486A3D3E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F1A73-D742-D204-B1F3-757F28D4B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5B970-E4E5-68AE-D78B-9185838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89984-C477-5B00-698E-8E7F7B4C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CC24-D735-ADEE-EE8D-27CDB8DF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65D9-C661-F151-AC0B-06F471CE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69DA3-B754-04F0-1AA8-DFB3C8A81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1C699-2B73-9D23-F778-EC5CD5B8B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1C1F2-1436-D335-6865-19A671B1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31E23-0A5F-2C73-6B73-E8DB3365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BC59A-740E-EC89-A405-E8700785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0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69589-DADF-B1A7-A616-D96AE33A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553C-A638-32D9-94E4-BC53FE28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6567-5BD1-F9BE-F54B-8D14F0DE4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7DE6-0717-0D4F-B2AC-0FDC4A2AD96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3AE2-D085-669B-0E2F-29A9AC556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C4F6-85CC-5118-FCF0-A9FC52AD8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661A-2DB8-E743-9F38-53059D15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51A882-036B-8D27-B49F-E32D6487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3" y="1441175"/>
            <a:ext cx="11553713" cy="54168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18DB5F-AF2E-4271-2722-03169446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Prob.change</a:t>
            </a:r>
            <a:r>
              <a:rPr lang="en-US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2984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52D3-8B7C-77F2-6EFC-80EB89CD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Prob.change</a:t>
            </a:r>
            <a:r>
              <a:rPr lang="en-US" dirty="0"/>
              <a:t> = 0.0608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9377C-53D8-599B-64C4-87E9C4CB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" y="1426044"/>
            <a:ext cx="11585986" cy="54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4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614297-6699-5493-5805-007E2A81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Prob.change</a:t>
            </a:r>
            <a:r>
              <a:rPr lang="en-US" dirty="0"/>
              <a:t> = 0.1206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7C9E5-4693-F94A-7942-BC551968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8" y="1409252"/>
            <a:ext cx="11621803" cy="54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1C82-606F-FAAB-6698-AA3A214B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Prob.change</a:t>
            </a:r>
            <a:r>
              <a:rPr lang="en-US" dirty="0"/>
              <a:t> = 0.1804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E238B-FC2E-A0B3-3170-D72A3529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3" y="1400826"/>
            <a:ext cx="11639774" cy="54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1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E612-5BCC-57C5-F6A0-15D3A933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Prob.change</a:t>
            </a:r>
            <a:r>
              <a:rPr lang="en-US" dirty="0"/>
              <a:t> = 0.2402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8A49-C575-7562-98B4-98100BD2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1385696"/>
            <a:ext cx="11672047" cy="54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A4B6-C40A-3A7E-C6D3-CC39CCC9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Prob.change</a:t>
            </a:r>
            <a:r>
              <a:rPr lang="en-US" dirty="0"/>
              <a:t> = 0.3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F7C9D-C168-7318-E737-16CAB634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3" y="1400826"/>
            <a:ext cx="11639774" cy="54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Prob.change = 0.001</vt:lpstr>
      <vt:lpstr>Prob.change = 0.0608 </vt:lpstr>
      <vt:lpstr>Prob.change = 0.1206 </vt:lpstr>
      <vt:lpstr>Prob.change = 0.1804 </vt:lpstr>
      <vt:lpstr>Prob.change = 0.2402 </vt:lpstr>
      <vt:lpstr>Prob.change = 0.3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Prob.change = 0.001</dc:title>
  <dc:creator>Barboza Pereira, Andres</dc:creator>
  <cp:lastModifiedBy>Barboza Pereira, Andres</cp:lastModifiedBy>
  <cp:revision>1</cp:revision>
  <dcterms:created xsi:type="dcterms:W3CDTF">2023-02-23T19:52:04Z</dcterms:created>
  <dcterms:modified xsi:type="dcterms:W3CDTF">2023-02-23T21:22:15Z</dcterms:modified>
</cp:coreProperties>
</file>