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6" r:id="rId2"/>
  </p:sldIdLst>
  <p:sldSz cx="36576000" cy="32918400"/>
  <p:notesSz cx="7010400" cy="9296400"/>
  <p:embeddedFontLst>
    <p:embeddedFont>
      <p:font typeface="Calibri" panose="020F0502020204030204" pitchFamily="34" charset="0"/>
      <p:regular r:id="rId4"/>
      <p:bold r:id="rId5"/>
      <p:italic r:id="rId6"/>
      <p:boldItalic r:id="rId7"/>
    </p:embeddedFont>
    <p:embeddedFont>
      <p:font typeface="Tahoma" panose="020B0604030504040204" pitchFamily="34" charset="0"/>
      <p:regular r:id="rId8"/>
      <p:bold r:id="rId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369">
          <p15:clr>
            <a:srgbClr val="A4A3A4"/>
          </p15:clr>
        </p15:guide>
        <p15:guide id="2" pos="11521">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 roundtripDataSignature="AMtx7mhiytGPk8UOxiAGs9KaAxakDbg4S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90"/>
  </p:normalViewPr>
  <p:slideViewPr>
    <p:cSldViewPr snapToGrid="0">
      <p:cViewPr>
        <p:scale>
          <a:sx n="44" d="100"/>
          <a:sy n="44" d="100"/>
        </p:scale>
        <p:origin x="112" y="144"/>
      </p:cViewPr>
      <p:guideLst>
        <p:guide orient="horz" pos="10369"/>
        <p:guide pos="1152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presProps" Target="presProps.xml"/><Relationship Id="rId5" Type="http://schemas.openxmlformats.org/officeDocument/2006/relationships/font" Target="fonts/font2.fntdata"/><Relationship Id="rId10" Type="http://customschemas.google.com/relationships/presentationmetadata" Target="meta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8475" cy="465138"/>
          </a:xfrm>
          <a:prstGeom prst="rect">
            <a:avLst/>
          </a:prstGeom>
          <a:noFill/>
          <a:ln>
            <a:noFill/>
          </a:ln>
        </p:spPr>
        <p:txBody>
          <a:bodyPr spcFirstLastPara="1" wrap="square" lIns="93150" tIns="46575" rIns="93150" bIns="46575"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338" y="0"/>
            <a:ext cx="3038475" cy="465138"/>
          </a:xfrm>
          <a:prstGeom prst="rect">
            <a:avLst/>
          </a:prstGeom>
          <a:noFill/>
          <a:ln>
            <a:noFill/>
          </a:ln>
        </p:spPr>
        <p:txBody>
          <a:bodyPr spcFirstLastPara="1" wrap="square" lIns="93150" tIns="46575" rIns="93150" bIns="46575"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568450" y="696913"/>
            <a:ext cx="38735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675" y="4416425"/>
            <a:ext cx="5607050" cy="4183063"/>
          </a:xfrm>
          <a:prstGeom prst="rect">
            <a:avLst/>
          </a:prstGeom>
          <a:noFill/>
          <a:ln>
            <a:noFill/>
          </a:ln>
        </p:spPr>
        <p:txBody>
          <a:bodyPr spcFirstLastPara="1" wrap="square" lIns="93150" tIns="46575" rIns="93150" bIns="46575" anchor="t" anchorCtr="0">
            <a:noAutofit/>
          </a:bodyPr>
          <a:lstStyle>
            <a:lvl1pPr marL="457200" marR="0" lvl="0" indent="-228600" algn="l" rtl="0">
              <a:spcBef>
                <a:spcPts val="1402"/>
              </a:spcBef>
              <a:spcAft>
                <a:spcPts val="0"/>
              </a:spcAft>
              <a:buSzPts val="1400"/>
              <a:buNone/>
              <a:defRPr sz="4674" b="0" i="0" u="none" strike="noStrike" cap="none">
                <a:solidFill>
                  <a:schemeClr val="dk1"/>
                </a:solidFill>
                <a:latin typeface="Calibri"/>
                <a:ea typeface="Calibri"/>
                <a:cs typeface="Calibri"/>
                <a:sym typeface="Calibri"/>
              </a:defRPr>
            </a:lvl1pPr>
            <a:lvl2pPr marL="914400" marR="0" lvl="1" indent="-228600" algn="l" rtl="0">
              <a:spcBef>
                <a:spcPts val="1402"/>
              </a:spcBef>
              <a:spcAft>
                <a:spcPts val="0"/>
              </a:spcAft>
              <a:buSzPts val="1400"/>
              <a:buNone/>
              <a:defRPr sz="4674" b="0" i="0" u="none" strike="noStrike" cap="none">
                <a:solidFill>
                  <a:schemeClr val="dk1"/>
                </a:solidFill>
                <a:latin typeface="Calibri"/>
                <a:ea typeface="Calibri"/>
                <a:cs typeface="Calibri"/>
                <a:sym typeface="Calibri"/>
              </a:defRPr>
            </a:lvl2pPr>
            <a:lvl3pPr marL="1371600" marR="0" lvl="2" indent="-228600" algn="l" rtl="0">
              <a:spcBef>
                <a:spcPts val="1402"/>
              </a:spcBef>
              <a:spcAft>
                <a:spcPts val="0"/>
              </a:spcAft>
              <a:buSzPts val="1400"/>
              <a:buNone/>
              <a:defRPr sz="4674" b="0" i="0" u="none" strike="noStrike" cap="none">
                <a:solidFill>
                  <a:schemeClr val="dk1"/>
                </a:solidFill>
                <a:latin typeface="Calibri"/>
                <a:ea typeface="Calibri"/>
                <a:cs typeface="Calibri"/>
                <a:sym typeface="Calibri"/>
              </a:defRPr>
            </a:lvl3pPr>
            <a:lvl4pPr marL="1828800" marR="0" lvl="3" indent="-228600" algn="l" rtl="0">
              <a:spcBef>
                <a:spcPts val="1402"/>
              </a:spcBef>
              <a:spcAft>
                <a:spcPts val="0"/>
              </a:spcAft>
              <a:buSzPts val="1400"/>
              <a:buNone/>
              <a:defRPr sz="4674" b="0" i="0" u="none" strike="noStrike" cap="none">
                <a:solidFill>
                  <a:schemeClr val="dk1"/>
                </a:solidFill>
                <a:latin typeface="Calibri"/>
                <a:ea typeface="Calibri"/>
                <a:cs typeface="Calibri"/>
                <a:sym typeface="Calibri"/>
              </a:defRPr>
            </a:lvl4pPr>
            <a:lvl5pPr marL="2286000" marR="0" lvl="4" indent="-228600" algn="l" rtl="0">
              <a:spcBef>
                <a:spcPts val="1402"/>
              </a:spcBef>
              <a:spcAft>
                <a:spcPts val="0"/>
              </a:spcAft>
              <a:buSzPts val="1400"/>
              <a:buNone/>
              <a:defRPr sz="4674"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4674"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4674"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4674"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4674"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29675"/>
            <a:ext cx="3038475" cy="465138"/>
          </a:xfrm>
          <a:prstGeom prst="rect">
            <a:avLst/>
          </a:prstGeom>
          <a:noFill/>
          <a:ln>
            <a:noFill/>
          </a:ln>
        </p:spPr>
        <p:txBody>
          <a:bodyPr spcFirstLastPara="1" wrap="square" lIns="93150" tIns="46575" rIns="93150" bIns="46575"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338" y="8829675"/>
            <a:ext cx="3038475" cy="465138"/>
          </a:xfrm>
          <a:prstGeom prst="rect">
            <a:avLst/>
          </a:prstGeom>
          <a:noFill/>
          <a:ln>
            <a:noFill/>
          </a:ln>
        </p:spPr>
        <p:txBody>
          <a:bodyPr spcFirstLastPara="1" wrap="square" lIns="93150" tIns="46575" rIns="93150"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568450" y="696913"/>
            <a:ext cx="38735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6" name="Google Shape;86;p1:notes"/>
          <p:cNvSpPr txBox="1">
            <a:spLocks noGrp="1"/>
          </p:cNvSpPr>
          <p:nvPr>
            <p:ph type="body" idx="1"/>
          </p:nvPr>
        </p:nvSpPr>
        <p:spPr>
          <a:xfrm>
            <a:off x="701675" y="4416425"/>
            <a:ext cx="5607050" cy="4183063"/>
          </a:xfrm>
          <a:prstGeom prst="rect">
            <a:avLst/>
          </a:prstGeom>
          <a:noFill/>
          <a:ln>
            <a:noFill/>
          </a:ln>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970338" y="8829675"/>
            <a:ext cx="3038475" cy="465138"/>
          </a:xfrm>
          <a:prstGeom prst="rect">
            <a:avLst/>
          </a:prstGeom>
          <a:noFill/>
          <a:ln>
            <a:noFill/>
          </a:ln>
        </p:spPr>
        <p:txBody>
          <a:bodyPr spcFirstLastPara="1" wrap="square" lIns="93150" tIns="46575" rIns="93150"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1</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3"/>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3"/>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3"/>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2"/>
          <p:cNvSpPr txBox="1">
            <a:spLocks noGrp="1"/>
          </p:cNvSpPr>
          <p:nvPr>
            <p:ph type="title"/>
          </p:nvPr>
        </p:nvSpPr>
        <p:spPr>
          <a:xfrm>
            <a:off x="1829042" y="1318072"/>
            <a:ext cx="32917916" cy="5487125"/>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4" name="Google Shape;74;p12"/>
          <p:cNvSpPr txBox="1">
            <a:spLocks noGrp="1"/>
          </p:cNvSpPr>
          <p:nvPr>
            <p:ph type="body" idx="1"/>
          </p:nvPr>
        </p:nvSpPr>
        <p:spPr>
          <a:xfrm rot="5400000">
            <a:off x="7425523" y="2084045"/>
            <a:ext cx="21724953" cy="32917916"/>
          </a:xfrm>
          <a:prstGeom prst="rect">
            <a:avLst/>
          </a:prstGeom>
          <a:noFill/>
          <a:ln>
            <a:noFill/>
          </a:ln>
        </p:spPr>
        <p:txBody>
          <a:bodyPr spcFirstLastPara="1" wrap="square" lIns="349525" tIns="174750" rIns="349525" bIns="17475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2"/>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2"/>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rot="5400000">
            <a:off x="85751673" y="53160931"/>
            <a:ext cx="134820662" cy="41148001"/>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13"/>
          <p:cNvSpPr txBox="1">
            <a:spLocks noGrp="1"/>
          </p:cNvSpPr>
          <p:nvPr>
            <p:ph type="body" idx="1"/>
          </p:nvPr>
        </p:nvSpPr>
        <p:spPr>
          <a:xfrm rot="5400000">
            <a:off x="3150869" y="12317731"/>
            <a:ext cx="134820662" cy="122834400"/>
          </a:xfrm>
          <a:prstGeom prst="rect">
            <a:avLst/>
          </a:prstGeom>
          <a:noFill/>
          <a:ln>
            <a:noFill/>
          </a:ln>
        </p:spPr>
        <p:txBody>
          <a:bodyPr spcFirstLastPara="1" wrap="square" lIns="349525" tIns="174750" rIns="349525" bIns="17475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3"/>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3"/>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3"/>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4"/>
          <p:cNvSpPr txBox="1">
            <a:spLocks noGrp="1"/>
          </p:cNvSpPr>
          <p:nvPr>
            <p:ph type="ctrTitle"/>
          </p:nvPr>
        </p:nvSpPr>
        <p:spPr>
          <a:xfrm>
            <a:off x="2743201" y="10226044"/>
            <a:ext cx="31089600" cy="7056120"/>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1" name="Google Shape;21;p4"/>
          <p:cNvSpPr txBox="1">
            <a:spLocks noGrp="1"/>
          </p:cNvSpPr>
          <p:nvPr>
            <p:ph type="subTitle" idx="1"/>
          </p:nvPr>
        </p:nvSpPr>
        <p:spPr>
          <a:xfrm>
            <a:off x="5486403" y="18653763"/>
            <a:ext cx="25603200" cy="8412480"/>
          </a:xfrm>
          <a:prstGeom prst="rect">
            <a:avLst/>
          </a:prstGeom>
          <a:noFill/>
          <a:ln>
            <a:noFill/>
          </a:ln>
        </p:spPr>
        <p:txBody>
          <a:bodyPr spcFirstLastPara="1" wrap="square" lIns="349525" tIns="174750" rIns="349525" bIns="174750" anchor="t" anchorCtr="0">
            <a:noAutofit/>
          </a:bodyPr>
          <a:lstStyle>
            <a:lvl1pPr lvl="0" algn="ctr">
              <a:spcBef>
                <a:spcPts val="2479"/>
              </a:spcBef>
              <a:spcAft>
                <a:spcPts val="0"/>
              </a:spcAft>
              <a:buClr>
                <a:srgbClr val="888888"/>
              </a:buClr>
              <a:buSzPts val="12395"/>
              <a:buNone/>
              <a:defRPr>
                <a:solidFill>
                  <a:srgbClr val="888888"/>
                </a:solidFill>
              </a:defRPr>
            </a:lvl1pPr>
            <a:lvl2pPr lvl="1" algn="ctr">
              <a:spcBef>
                <a:spcPts val="2174"/>
              </a:spcBef>
              <a:spcAft>
                <a:spcPts val="0"/>
              </a:spcAft>
              <a:buClr>
                <a:srgbClr val="888888"/>
              </a:buClr>
              <a:buSzPts val="10871"/>
              <a:buNone/>
              <a:defRPr>
                <a:solidFill>
                  <a:srgbClr val="888888"/>
                </a:solidFill>
              </a:defRPr>
            </a:lvl2pPr>
            <a:lvl3pPr lvl="2" algn="ctr">
              <a:spcBef>
                <a:spcPts val="1869"/>
              </a:spcBef>
              <a:spcAft>
                <a:spcPts val="0"/>
              </a:spcAft>
              <a:buClr>
                <a:srgbClr val="888888"/>
              </a:buClr>
              <a:buSzPts val="9347"/>
              <a:buNone/>
              <a:defRPr>
                <a:solidFill>
                  <a:srgbClr val="888888"/>
                </a:solidFill>
              </a:defRPr>
            </a:lvl3pPr>
            <a:lvl4pPr lvl="3" algn="ctr">
              <a:spcBef>
                <a:spcPts val="1544"/>
              </a:spcBef>
              <a:spcAft>
                <a:spcPts val="0"/>
              </a:spcAft>
              <a:buClr>
                <a:srgbClr val="888888"/>
              </a:buClr>
              <a:buSzPts val="7722"/>
              <a:buNone/>
              <a:defRPr>
                <a:solidFill>
                  <a:srgbClr val="888888"/>
                </a:solidFill>
              </a:defRPr>
            </a:lvl4pPr>
            <a:lvl5pPr lvl="4" algn="ctr">
              <a:spcBef>
                <a:spcPts val="1544"/>
              </a:spcBef>
              <a:spcAft>
                <a:spcPts val="0"/>
              </a:spcAft>
              <a:buClr>
                <a:srgbClr val="888888"/>
              </a:buClr>
              <a:buSzPts val="7722"/>
              <a:buNone/>
              <a:defRPr>
                <a:solidFill>
                  <a:srgbClr val="888888"/>
                </a:solidFill>
              </a:defRPr>
            </a:lvl5pPr>
            <a:lvl6pPr lvl="5" algn="ctr">
              <a:spcBef>
                <a:spcPts val="1544"/>
              </a:spcBef>
              <a:spcAft>
                <a:spcPts val="0"/>
              </a:spcAft>
              <a:buClr>
                <a:srgbClr val="888888"/>
              </a:buClr>
              <a:buSzPts val="7722"/>
              <a:buNone/>
              <a:defRPr>
                <a:solidFill>
                  <a:srgbClr val="888888"/>
                </a:solidFill>
              </a:defRPr>
            </a:lvl6pPr>
            <a:lvl7pPr lvl="6" algn="ctr">
              <a:spcBef>
                <a:spcPts val="1544"/>
              </a:spcBef>
              <a:spcAft>
                <a:spcPts val="0"/>
              </a:spcAft>
              <a:buClr>
                <a:srgbClr val="888888"/>
              </a:buClr>
              <a:buSzPts val="7722"/>
              <a:buNone/>
              <a:defRPr>
                <a:solidFill>
                  <a:srgbClr val="888888"/>
                </a:solidFill>
              </a:defRPr>
            </a:lvl7pPr>
            <a:lvl8pPr lvl="7" algn="ctr">
              <a:spcBef>
                <a:spcPts val="1544"/>
              </a:spcBef>
              <a:spcAft>
                <a:spcPts val="0"/>
              </a:spcAft>
              <a:buClr>
                <a:srgbClr val="888888"/>
              </a:buClr>
              <a:buSzPts val="7722"/>
              <a:buNone/>
              <a:defRPr>
                <a:solidFill>
                  <a:srgbClr val="888888"/>
                </a:solidFill>
              </a:defRPr>
            </a:lvl8pPr>
            <a:lvl9pPr lvl="8" algn="ctr">
              <a:spcBef>
                <a:spcPts val="1544"/>
              </a:spcBef>
              <a:spcAft>
                <a:spcPts val="0"/>
              </a:spcAft>
              <a:buClr>
                <a:srgbClr val="888888"/>
              </a:buClr>
              <a:buSzPts val="7722"/>
              <a:buNone/>
              <a:defRPr>
                <a:solidFill>
                  <a:srgbClr val="888888"/>
                </a:solidFill>
              </a:defRPr>
            </a:lvl9pPr>
          </a:lstStyle>
          <a:p>
            <a:endParaRPr/>
          </a:p>
        </p:txBody>
      </p:sp>
      <p:sp>
        <p:nvSpPr>
          <p:cNvPr id="22" name="Google Shape;22;p4"/>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4"/>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4"/>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1829042" y="1318072"/>
            <a:ext cx="32917916" cy="5487125"/>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7" name="Google Shape;27;p5"/>
          <p:cNvSpPr txBox="1">
            <a:spLocks noGrp="1"/>
          </p:cNvSpPr>
          <p:nvPr>
            <p:ph type="body" idx="1"/>
          </p:nvPr>
        </p:nvSpPr>
        <p:spPr>
          <a:xfrm>
            <a:off x="1829042" y="7680526"/>
            <a:ext cx="32917916" cy="21724953"/>
          </a:xfrm>
          <a:prstGeom prst="rect">
            <a:avLst/>
          </a:prstGeom>
          <a:noFill/>
          <a:ln>
            <a:noFill/>
          </a:ln>
        </p:spPr>
        <p:txBody>
          <a:bodyPr spcFirstLastPara="1" wrap="square" lIns="349525" tIns="174750" rIns="349525" bIns="17475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 name="Google Shape;28;p5"/>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5"/>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5"/>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2889253" y="21153122"/>
            <a:ext cx="31089600" cy="6537960"/>
          </a:xfrm>
          <a:prstGeom prst="rect">
            <a:avLst/>
          </a:prstGeom>
          <a:noFill/>
          <a:ln>
            <a:noFill/>
          </a:ln>
        </p:spPr>
        <p:txBody>
          <a:bodyPr spcFirstLastPara="1" wrap="square" lIns="349525" tIns="174750" rIns="349525" bIns="174750" anchor="t" anchorCtr="0">
            <a:noAutofit/>
          </a:bodyPr>
          <a:lstStyle>
            <a:lvl1pPr lvl="0" algn="l">
              <a:spcBef>
                <a:spcPts val="0"/>
              </a:spcBef>
              <a:spcAft>
                <a:spcPts val="0"/>
              </a:spcAft>
              <a:buSzPts val="1400"/>
              <a:buNone/>
              <a:defRPr sz="15545"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3" name="Google Shape;33;p6"/>
          <p:cNvSpPr txBox="1">
            <a:spLocks noGrp="1"/>
          </p:cNvSpPr>
          <p:nvPr>
            <p:ph type="body" idx="1"/>
          </p:nvPr>
        </p:nvSpPr>
        <p:spPr>
          <a:xfrm>
            <a:off x="2889253" y="13952226"/>
            <a:ext cx="31089600" cy="7200898"/>
          </a:xfrm>
          <a:prstGeom prst="rect">
            <a:avLst/>
          </a:prstGeom>
          <a:noFill/>
          <a:ln>
            <a:noFill/>
          </a:ln>
        </p:spPr>
        <p:txBody>
          <a:bodyPr spcFirstLastPara="1" wrap="square" lIns="349525" tIns="174750" rIns="349525" bIns="174750" anchor="b" anchorCtr="0">
            <a:noAutofit/>
          </a:bodyPr>
          <a:lstStyle>
            <a:lvl1pPr marL="457200" lvl="0" indent="-228600" algn="l">
              <a:spcBef>
                <a:spcPts val="1544"/>
              </a:spcBef>
              <a:spcAft>
                <a:spcPts val="0"/>
              </a:spcAft>
              <a:buClr>
                <a:srgbClr val="888888"/>
              </a:buClr>
              <a:buSzPts val="7722"/>
              <a:buNone/>
              <a:defRPr sz="7722">
                <a:solidFill>
                  <a:srgbClr val="888888"/>
                </a:solidFill>
              </a:defRPr>
            </a:lvl1pPr>
            <a:lvl2pPr marL="914400" lvl="1" indent="-228600" algn="l">
              <a:spcBef>
                <a:spcPts val="1382"/>
              </a:spcBef>
              <a:spcAft>
                <a:spcPts val="0"/>
              </a:spcAft>
              <a:buClr>
                <a:srgbClr val="888888"/>
              </a:buClr>
              <a:buSzPts val="6909"/>
              <a:buNone/>
              <a:defRPr sz="6908">
                <a:solidFill>
                  <a:srgbClr val="888888"/>
                </a:solidFill>
              </a:defRPr>
            </a:lvl2pPr>
            <a:lvl3pPr marL="1371600" lvl="2" indent="-228600" algn="l">
              <a:spcBef>
                <a:spcPts val="1240"/>
              </a:spcBef>
              <a:spcAft>
                <a:spcPts val="0"/>
              </a:spcAft>
              <a:buClr>
                <a:srgbClr val="888888"/>
              </a:buClr>
              <a:buSzPts val="6198"/>
              <a:buNone/>
              <a:defRPr sz="6198">
                <a:solidFill>
                  <a:srgbClr val="888888"/>
                </a:solidFill>
              </a:defRPr>
            </a:lvl3pPr>
            <a:lvl4pPr marL="1828800" lvl="3" indent="-228600" algn="l">
              <a:spcBef>
                <a:spcPts val="1097"/>
              </a:spcBef>
              <a:spcAft>
                <a:spcPts val="0"/>
              </a:spcAft>
              <a:buClr>
                <a:srgbClr val="888888"/>
              </a:buClr>
              <a:buSzPts val="5486"/>
              <a:buNone/>
              <a:defRPr sz="5486">
                <a:solidFill>
                  <a:srgbClr val="888888"/>
                </a:solidFill>
              </a:defRPr>
            </a:lvl4pPr>
            <a:lvl5pPr marL="2286000" lvl="4" indent="-228600" algn="l">
              <a:spcBef>
                <a:spcPts val="1097"/>
              </a:spcBef>
              <a:spcAft>
                <a:spcPts val="0"/>
              </a:spcAft>
              <a:buClr>
                <a:srgbClr val="888888"/>
              </a:buClr>
              <a:buSzPts val="5486"/>
              <a:buNone/>
              <a:defRPr sz="5486">
                <a:solidFill>
                  <a:srgbClr val="888888"/>
                </a:solidFill>
              </a:defRPr>
            </a:lvl5pPr>
            <a:lvl6pPr marL="2743200" lvl="5" indent="-228600" algn="l">
              <a:spcBef>
                <a:spcPts val="1097"/>
              </a:spcBef>
              <a:spcAft>
                <a:spcPts val="0"/>
              </a:spcAft>
              <a:buClr>
                <a:srgbClr val="888888"/>
              </a:buClr>
              <a:buSzPts val="5486"/>
              <a:buNone/>
              <a:defRPr sz="5486">
                <a:solidFill>
                  <a:srgbClr val="888888"/>
                </a:solidFill>
              </a:defRPr>
            </a:lvl6pPr>
            <a:lvl7pPr marL="3200400" lvl="6" indent="-228600" algn="l">
              <a:spcBef>
                <a:spcPts val="1097"/>
              </a:spcBef>
              <a:spcAft>
                <a:spcPts val="0"/>
              </a:spcAft>
              <a:buClr>
                <a:srgbClr val="888888"/>
              </a:buClr>
              <a:buSzPts val="5486"/>
              <a:buNone/>
              <a:defRPr sz="5486">
                <a:solidFill>
                  <a:srgbClr val="888888"/>
                </a:solidFill>
              </a:defRPr>
            </a:lvl7pPr>
            <a:lvl8pPr marL="3657600" lvl="7" indent="-228600" algn="l">
              <a:spcBef>
                <a:spcPts val="1097"/>
              </a:spcBef>
              <a:spcAft>
                <a:spcPts val="0"/>
              </a:spcAft>
              <a:buClr>
                <a:srgbClr val="888888"/>
              </a:buClr>
              <a:buSzPts val="5486"/>
              <a:buNone/>
              <a:defRPr sz="5486">
                <a:solidFill>
                  <a:srgbClr val="888888"/>
                </a:solidFill>
              </a:defRPr>
            </a:lvl8pPr>
            <a:lvl9pPr marL="4114800" lvl="8" indent="-228600" algn="l">
              <a:spcBef>
                <a:spcPts val="1097"/>
              </a:spcBef>
              <a:spcAft>
                <a:spcPts val="0"/>
              </a:spcAft>
              <a:buClr>
                <a:srgbClr val="888888"/>
              </a:buClr>
              <a:buSzPts val="5486"/>
              <a:buNone/>
              <a:defRPr sz="5486">
                <a:solidFill>
                  <a:srgbClr val="888888"/>
                </a:solidFill>
              </a:defRPr>
            </a:lvl9pPr>
          </a:lstStyle>
          <a:p>
            <a:endParaRPr/>
          </a:p>
        </p:txBody>
      </p:sp>
      <p:sp>
        <p:nvSpPr>
          <p:cNvPr id="34" name="Google Shape;34;p6"/>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6"/>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6"/>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7"/>
          <p:cNvSpPr txBox="1">
            <a:spLocks noGrp="1"/>
          </p:cNvSpPr>
          <p:nvPr>
            <p:ph type="title"/>
          </p:nvPr>
        </p:nvSpPr>
        <p:spPr>
          <a:xfrm>
            <a:off x="1829042" y="1318072"/>
            <a:ext cx="32917916" cy="5487125"/>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9" name="Google Shape;39;p7"/>
          <p:cNvSpPr txBox="1">
            <a:spLocks noGrp="1"/>
          </p:cNvSpPr>
          <p:nvPr>
            <p:ph type="body" idx="1"/>
          </p:nvPr>
        </p:nvSpPr>
        <p:spPr>
          <a:xfrm>
            <a:off x="1828802" y="7680966"/>
            <a:ext cx="16154400" cy="21724622"/>
          </a:xfrm>
          <a:prstGeom prst="rect">
            <a:avLst/>
          </a:prstGeom>
          <a:noFill/>
          <a:ln>
            <a:noFill/>
          </a:ln>
        </p:spPr>
        <p:txBody>
          <a:bodyPr spcFirstLastPara="1" wrap="square" lIns="349525" tIns="174750" rIns="349525" bIns="174750" anchor="t" anchorCtr="0">
            <a:noAutofit/>
          </a:bodyPr>
          <a:lstStyle>
            <a:lvl1pPr marL="457200" lvl="0" indent="-918908" algn="l">
              <a:spcBef>
                <a:spcPts val="2174"/>
              </a:spcBef>
              <a:spcAft>
                <a:spcPts val="0"/>
              </a:spcAft>
              <a:buClr>
                <a:schemeClr val="dk1"/>
              </a:buClr>
              <a:buSzPts val="10871"/>
              <a:buChar char="•"/>
              <a:defRPr sz="10871"/>
            </a:lvl1pPr>
            <a:lvl2pPr marL="914400" lvl="1" indent="-822134" algn="l">
              <a:spcBef>
                <a:spcPts val="1869"/>
              </a:spcBef>
              <a:spcAft>
                <a:spcPts val="0"/>
              </a:spcAft>
              <a:buClr>
                <a:schemeClr val="dk1"/>
              </a:buClr>
              <a:buSzPts val="9347"/>
              <a:buChar char="–"/>
              <a:defRPr sz="9347"/>
            </a:lvl2pPr>
            <a:lvl3pPr marL="1371600" lvl="2" indent="-718947" algn="l">
              <a:spcBef>
                <a:spcPts val="1544"/>
              </a:spcBef>
              <a:spcAft>
                <a:spcPts val="0"/>
              </a:spcAft>
              <a:buClr>
                <a:schemeClr val="dk1"/>
              </a:buClr>
              <a:buSzPts val="7722"/>
              <a:buChar char="•"/>
              <a:defRPr sz="7722"/>
            </a:lvl3pPr>
            <a:lvl4pPr marL="1828800" lvl="3" indent="-667321" algn="l">
              <a:spcBef>
                <a:spcPts val="1382"/>
              </a:spcBef>
              <a:spcAft>
                <a:spcPts val="0"/>
              </a:spcAft>
              <a:buClr>
                <a:schemeClr val="dk1"/>
              </a:buClr>
              <a:buSzPts val="6909"/>
              <a:buChar char="–"/>
              <a:defRPr sz="6908"/>
            </a:lvl4pPr>
            <a:lvl5pPr marL="2286000" lvl="4" indent="-667321" algn="l">
              <a:spcBef>
                <a:spcPts val="1382"/>
              </a:spcBef>
              <a:spcAft>
                <a:spcPts val="0"/>
              </a:spcAft>
              <a:buClr>
                <a:schemeClr val="dk1"/>
              </a:buClr>
              <a:buSzPts val="6909"/>
              <a:buChar char="»"/>
              <a:defRPr sz="6908"/>
            </a:lvl5pPr>
            <a:lvl6pPr marL="2743200" lvl="5" indent="-667321" algn="l">
              <a:spcBef>
                <a:spcPts val="1382"/>
              </a:spcBef>
              <a:spcAft>
                <a:spcPts val="0"/>
              </a:spcAft>
              <a:buClr>
                <a:schemeClr val="dk1"/>
              </a:buClr>
              <a:buSzPts val="6909"/>
              <a:buChar char="•"/>
              <a:defRPr sz="6908"/>
            </a:lvl6pPr>
            <a:lvl7pPr marL="3200400" lvl="6" indent="-667321" algn="l">
              <a:spcBef>
                <a:spcPts val="1382"/>
              </a:spcBef>
              <a:spcAft>
                <a:spcPts val="0"/>
              </a:spcAft>
              <a:buClr>
                <a:schemeClr val="dk1"/>
              </a:buClr>
              <a:buSzPts val="6909"/>
              <a:buChar char="•"/>
              <a:defRPr sz="6908"/>
            </a:lvl7pPr>
            <a:lvl8pPr marL="3657600" lvl="7" indent="-667321" algn="l">
              <a:spcBef>
                <a:spcPts val="1382"/>
              </a:spcBef>
              <a:spcAft>
                <a:spcPts val="0"/>
              </a:spcAft>
              <a:buClr>
                <a:schemeClr val="dk1"/>
              </a:buClr>
              <a:buSzPts val="6909"/>
              <a:buChar char="•"/>
              <a:defRPr sz="6908"/>
            </a:lvl8pPr>
            <a:lvl9pPr marL="4114800" lvl="8" indent="-667321" algn="l">
              <a:spcBef>
                <a:spcPts val="1382"/>
              </a:spcBef>
              <a:spcAft>
                <a:spcPts val="0"/>
              </a:spcAft>
              <a:buClr>
                <a:schemeClr val="dk1"/>
              </a:buClr>
              <a:buSzPts val="6909"/>
              <a:buChar char="•"/>
              <a:defRPr sz="6908"/>
            </a:lvl9pPr>
          </a:lstStyle>
          <a:p>
            <a:endParaRPr/>
          </a:p>
        </p:txBody>
      </p:sp>
      <p:sp>
        <p:nvSpPr>
          <p:cNvPr id="40" name="Google Shape;40;p7"/>
          <p:cNvSpPr txBox="1">
            <a:spLocks noGrp="1"/>
          </p:cNvSpPr>
          <p:nvPr>
            <p:ph type="body" idx="2"/>
          </p:nvPr>
        </p:nvSpPr>
        <p:spPr>
          <a:xfrm>
            <a:off x="18592802" y="7680966"/>
            <a:ext cx="16154400" cy="21724622"/>
          </a:xfrm>
          <a:prstGeom prst="rect">
            <a:avLst/>
          </a:prstGeom>
          <a:noFill/>
          <a:ln>
            <a:noFill/>
          </a:ln>
        </p:spPr>
        <p:txBody>
          <a:bodyPr spcFirstLastPara="1" wrap="square" lIns="349525" tIns="174750" rIns="349525" bIns="174750" anchor="t" anchorCtr="0">
            <a:noAutofit/>
          </a:bodyPr>
          <a:lstStyle>
            <a:lvl1pPr marL="457200" lvl="0" indent="-918908" algn="l">
              <a:spcBef>
                <a:spcPts val="2174"/>
              </a:spcBef>
              <a:spcAft>
                <a:spcPts val="0"/>
              </a:spcAft>
              <a:buClr>
                <a:schemeClr val="dk1"/>
              </a:buClr>
              <a:buSzPts val="10871"/>
              <a:buChar char="•"/>
              <a:defRPr sz="10871"/>
            </a:lvl1pPr>
            <a:lvl2pPr marL="914400" lvl="1" indent="-822134" algn="l">
              <a:spcBef>
                <a:spcPts val="1869"/>
              </a:spcBef>
              <a:spcAft>
                <a:spcPts val="0"/>
              </a:spcAft>
              <a:buClr>
                <a:schemeClr val="dk1"/>
              </a:buClr>
              <a:buSzPts val="9347"/>
              <a:buChar char="–"/>
              <a:defRPr sz="9347"/>
            </a:lvl2pPr>
            <a:lvl3pPr marL="1371600" lvl="2" indent="-718947" algn="l">
              <a:spcBef>
                <a:spcPts val="1544"/>
              </a:spcBef>
              <a:spcAft>
                <a:spcPts val="0"/>
              </a:spcAft>
              <a:buClr>
                <a:schemeClr val="dk1"/>
              </a:buClr>
              <a:buSzPts val="7722"/>
              <a:buChar char="•"/>
              <a:defRPr sz="7722"/>
            </a:lvl3pPr>
            <a:lvl4pPr marL="1828800" lvl="3" indent="-667321" algn="l">
              <a:spcBef>
                <a:spcPts val="1382"/>
              </a:spcBef>
              <a:spcAft>
                <a:spcPts val="0"/>
              </a:spcAft>
              <a:buClr>
                <a:schemeClr val="dk1"/>
              </a:buClr>
              <a:buSzPts val="6909"/>
              <a:buChar char="–"/>
              <a:defRPr sz="6908"/>
            </a:lvl4pPr>
            <a:lvl5pPr marL="2286000" lvl="4" indent="-667321" algn="l">
              <a:spcBef>
                <a:spcPts val="1382"/>
              </a:spcBef>
              <a:spcAft>
                <a:spcPts val="0"/>
              </a:spcAft>
              <a:buClr>
                <a:schemeClr val="dk1"/>
              </a:buClr>
              <a:buSzPts val="6909"/>
              <a:buChar char="»"/>
              <a:defRPr sz="6908"/>
            </a:lvl5pPr>
            <a:lvl6pPr marL="2743200" lvl="5" indent="-667321" algn="l">
              <a:spcBef>
                <a:spcPts val="1382"/>
              </a:spcBef>
              <a:spcAft>
                <a:spcPts val="0"/>
              </a:spcAft>
              <a:buClr>
                <a:schemeClr val="dk1"/>
              </a:buClr>
              <a:buSzPts val="6909"/>
              <a:buChar char="•"/>
              <a:defRPr sz="6908"/>
            </a:lvl6pPr>
            <a:lvl7pPr marL="3200400" lvl="6" indent="-667321" algn="l">
              <a:spcBef>
                <a:spcPts val="1382"/>
              </a:spcBef>
              <a:spcAft>
                <a:spcPts val="0"/>
              </a:spcAft>
              <a:buClr>
                <a:schemeClr val="dk1"/>
              </a:buClr>
              <a:buSzPts val="6909"/>
              <a:buChar char="•"/>
              <a:defRPr sz="6908"/>
            </a:lvl7pPr>
            <a:lvl8pPr marL="3657600" lvl="7" indent="-667321" algn="l">
              <a:spcBef>
                <a:spcPts val="1382"/>
              </a:spcBef>
              <a:spcAft>
                <a:spcPts val="0"/>
              </a:spcAft>
              <a:buClr>
                <a:schemeClr val="dk1"/>
              </a:buClr>
              <a:buSzPts val="6909"/>
              <a:buChar char="•"/>
              <a:defRPr sz="6908"/>
            </a:lvl8pPr>
            <a:lvl9pPr marL="4114800" lvl="8" indent="-667321" algn="l">
              <a:spcBef>
                <a:spcPts val="1382"/>
              </a:spcBef>
              <a:spcAft>
                <a:spcPts val="0"/>
              </a:spcAft>
              <a:buClr>
                <a:schemeClr val="dk1"/>
              </a:buClr>
              <a:buSzPts val="6909"/>
              <a:buChar char="•"/>
              <a:defRPr sz="6908"/>
            </a:lvl9pPr>
          </a:lstStyle>
          <a:p>
            <a:endParaRPr/>
          </a:p>
        </p:txBody>
      </p:sp>
      <p:sp>
        <p:nvSpPr>
          <p:cNvPr id="41" name="Google Shape;41;p7"/>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7"/>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1829042" y="1318072"/>
            <a:ext cx="32917916" cy="5487125"/>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6" name="Google Shape;46;p8"/>
          <p:cNvSpPr txBox="1">
            <a:spLocks noGrp="1"/>
          </p:cNvSpPr>
          <p:nvPr>
            <p:ph type="body" idx="1"/>
          </p:nvPr>
        </p:nvSpPr>
        <p:spPr>
          <a:xfrm>
            <a:off x="1828803" y="7368542"/>
            <a:ext cx="16160753" cy="3070858"/>
          </a:xfrm>
          <a:prstGeom prst="rect">
            <a:avLst/>
          </a:prstGeom>
          <a:noFill/>
          <a:ln>
            <a:noFill/>
          </a:ln>
        </p:spPr>
        <p:txBody>
          <a:bodyPr spcFirstLastPara="1" wrap="square" lIns="349525" tIns="174750" rIns="349525" bIns="174750" anchor="b" anchorCtr="0">
            <a:noAutofit/>
          </a:bodyPr>
          <a:lstStyle>
            <a:lvl1pPr marL="457200" lvl="0" indent="-228600" algn="l">
              <a:spcBef>
                <a:spcPts val="1869"/>
              </a:spcBef>
              <a:spcAft>
                <a:spcPts val="0"/>
              </a:spcAft>
              <a:buClr>
                <a:schemeClr val="dk1"/>
              </a:buClr>
              <a:buSzPts val="9347"/>
              <a:buNone/>
              <a:defRPr sz="9347" b="1"/>
            </a:lvl1pPr>
            <a:lvl2pPr marL="914400" lvl="1" indent="-228600" algn="l">
              <a:spcBef>
                <a:spcPts val="1544"/>
              </a:spcBef>
              <a:spcAft>
                <a:spcPts val="0"/>
              </a:spcAft>
              <a:buClr>
                <a:schemeClr val="dk1"/>
              </a:buClr>
              <a:buSzPts val="7722"/>
              <a:buNone/>
              <a:defRPr sz="7722" b="1"/>
            </a:lvl2pPr>
            <a:lvl3pPr marL="1371600" lvl="2" indent="-228600" algn="l">
              <a:spcBef>
                <a:spcPts val="1382"/>
              </a:spcBef>
              <a:spcAft>
                <a:spcPts val="0"/>
              </a:spcAft>
              <a:buClr>
                <a:schemeClr val="dk1"/>
              </a:buClr>
              <a:buSzPts val="6909"/>
              <a:buNone/>
              <a:defRPr sz="6908" b="1"/>
            </a:lvl3pPr>
            <a:lvl4pPr marL="1828800" lvl="3" indent="-228600" algn="l">
              <a:spcBef>
                <a:spcPts val="1240"/>
              </a:spcBef>
              <a:spcAft>
                <a:spcPts val="0"/>
              </a:spcAft>
              <a:buClr>
                <a:schemeClr val="dk1"/>
              </a:buClr>
              <a:buSzPts val="6198"/>
              <a:buNone/>
              <a:defRPr sz="6198" b="1"/>
            </a:lvl4pPr>
            <a:lvl5pPr marL="2286000" lvl="4" indent="-228600" algn="l">
              <a:spcBef>
                <a:spcPts val="1240"/>
              </a:spcBef>
              <a:spcAft>
                <a:spcPts val="0"/>
              </a:spcAft>
              <a:buClr>
                <a:schemeClr val="dk1"/>
              </a:buClr>
              <a:buSzPts val="6198"/>
              <a:buNone/>
              <a:defRPr sz="6198" b="1"/>
            </a:lvl5pPr>
            <a:lvl6pPr marL="2743200" lvl="5" indent="-228600" algn="l">
              <a:spcBef>
                <a:spcPts val="1240"/>
              </a:spcBef>
              <a:spcAft>
                <a:spcPts val="0"/>
              </a:spcAft>
              <a:buClr>
                <a:schemeClr val="dk1"/>
              </a:buClr>
              <a:buSzPts val="6198"/>
              <a:buNone/>
              <a:defRPr sz="6198" b="1"/>
            </a:lvl6pPr>
            <a:lvl7pPr marL="3200400" lvl="6" indent="-228600" algn="l">
              <a:spcBef>
                <a:spcPts val="1240"/>
              </a:spcBef>
              <a:spcAft>
                <a:spcPts val="0"/>
              </a:spcAft>
              <a:buClr>
                <a:schemeClr val="dk1"/>
              </a:buClr>
              <a:buSzPts val="6198"/>
              <a:buNone/>
              <a:defRPr sz="6198" b="1"/>
            </a:lvl7pPr>
            <a:lvl8pPr marL="3657600" lvl="7" indent="-228600" algn="l">
              <a:spcBef>
                <a:spcPts val="1240"/>
              </a:spcBef>
              <a:spcAft>
                <a:spcPts val="0"/>
              </a:spcAft>
              <a:buClr>
                <a:schemeClr val="dk1"/>
              </a:buClr>
              <a:buSzPts val="6198"/>
              <a:buNone/>
              <a:defRPr sz="6198" b="1"/>
            </a:lvl8pPr>
            <a:lvl9pPr marL="4114800" lvl="8" indent="-228600" algn="l">
              <a:spcBef>
                <a:spcPts val="1240"/>
              </a:spcBef>
              <a:spcAft>
                <a:spcPts val="0"/>
              </a:spcAft>
              <a:buClr>
                <a:schemeClr val="dk1"/>
              </a:buClr>
              <a:buSzPts val="6198"/>
              <a:buNone/>
              <a:defRPr sz="6198" b="1"/>
            </a:lvl9pPr>
          </a:lstStyle>
          <a:p>
            <a:endParaRPr/>
          </a:p>
        </p:txBody>
      </p:sp>
      <p:sp>
        <p:nvSpPr>
          <p:cNvPr id="47" name="Google Shape;47;p8"/>
          <p:cNvSpPr txBox="1">
            <a:spLocks noGrp="1"/>
          </p:cNvSpPr>
          <p:nvPr>
            <p:ph type="body" idx="2"/>
          </p:nvPr>
        </p:nvSpPr>
        <p:spPr>
          <a:xfrm>
            <a:off x="1828803" y="10439400"/>
            <a:ext cx="16160753" cy="18966182"/>
          </a:xfrm>
          <a:prstGeom prst="rect">
            <a:avLst/>
          </a:prstGeom>
          <a:noFill/>
          <a:ln>
            <a:noFill/>
          </a:ln>
        </p:spPr>
        <p:txBody>
          <a:bodyPr spcFirstLastPara="1" wrap="square" lIns="349525" tIns="174750" rIns="349525" bIns="174750" anchor="t" anchorCtr="0">
            <a:noAutofit/>
          </a:bodyPr>
          <a:lstStyle>
            <a:lvl1pPr marL="457200" lvl="0" indent="-822134" algn="l">
              <a:spcBef>
                <a:spcPts val="1869"/>
              </a:spcBef>
              <a:spcAft>
                <a:spcPts val="0"/>
              </a:spcAft>
              <a:buClr>
                <a:schemeClr val="dk1"/>
              </a:buClr>
              <a:buSzPts val="9347"/>
              <a:buChar char="•"/>
              <a:defRPr sz="9347"/>
            </a:lvl1pPr>
            <a:lvl2pPr marL="914400" lvl="1" indent="-718947" algn="l">
              <a:spcBef>
                <a:spcPts val="1544"/>
              </a:spcBef>
              <a:spcAft>
                <a:spcPts val="0"/>
              </a:spcAft>
              <a:buClr>
                <a:schemeClr val="dk1"/>
              </a:buClr>
              <a:buSzPts val="7722"/>
              <a:buChar char="–"/>
              <a:defRPr sz="7722"/>
            </a:lvl2pPr>
            <a:lvl3pPr marL="1371600" lvl="2" indent="-667321" algn="l">
              <a:spcBef>
                <a:spcPts val="1382"/>
              </a:spcBef>
              <a:spcAft>
                <a:spcPts val="0"/>
              </a:spcAft>
              <a:buClr>
                <a:schemeClr val="dk1"/>
              </a:buClr>
              <a:buSzPts val="6909"/>
              <a:buChar char="•"/>
              <a:defRPr sz="6908"/>
            </a:lvl3pPr>
            <a:lvl4pPr marL="1828800" lvl="3" indent="-622173" algn="l">
              <a:spcBef>
                <a:spcPts val="1240"/>
              </a:spcBef>
              <a:spcAft>
                <a:spcPts val="0"/>
              </a:spcAft>
              <a:buClr>
                <a:schemeClr val="dk1"/>
              </a:buClr>
              <a:buSzPts val="6198"/>
              <a:buChar char="–"/>
              <a:defRPr sz="6198"/>
            </a:lvl4pPr>
            <a:lvl5pPr marL="2286000" lvl="4" indent="-622173" algn="l">
              <a:spcBef>
                <a:spcPts val="1240"/>
              </a:spcBef>
              <a:spcAft>
                <a:spcPts val="0"/>
              </a:spcAft>
              <a:buClr>
                <a:schemeClr val="dk1"/>
              </a:buClr>
              <a:buSzPts val="6198"/>
              <a:buChar char="»"/>
              <a:defRPr sz="6198"/>
            </a:lvl5pPr>
            <a:lvl6pPr marL="2743200" lvl="5" indent="-622173" algn="l">
              <a:spcBef>
                <a:spcPts val="1240"/>
              </a:spcBef>
              <a:spcAft>
                <a:spcPts val="0"/>
              </a:spcAft>
              <a:buClr>
                <a:schemeClr val="dk1"/>
              </a:buClr>
              <a:buSzPts val="6198"/>
              <a:buChar char="•"/>
              <a:defRPr sz="6198"/>
            </a:lvl6pPr>
            <a:lvl7pPr marL="3200400" lvl="6" indent="-622173" algn="l">
              <a:spcBef>
                <a:spcPts val="1240"/>
              </a:spcBef>
              <a:spcAft>
                <a:spcPts val="0"/>
              </a:spcAft>
              <a:buClr>
                <a:schemeClr val="dk1"/>
              </a:buClr>
              <a:buSzPts val="6198"/>
              <a:buChar char="•"/>
              <a:defRPr sz="6198"/>
            </a:lvl7pPr>
            <a:lvl8pPr marL="3657600" lvl="7" indent="-622173" algn="l">
              <a:spcBef>
                <a:spcPts val="1240"/>
              </a:spcBef>
              <a:spcAft>
                <a:spcPts val="0"/>
              </a:spcAft>
              <a:buClr>
                <a:schemeClr val="dk1"/>
              </a:buClr>
              <a:buSzPts val="6198"/>
              <a:buChar char="•"/>
              <a:defRPr sz="6198"/>
            </a:lvl8pPr>
            <a:lvl9pPr marL="4114800" lvl="8" indent="-622172" algn="l">
              <a:spcBef>
                <a:spcPts val="1240"/>
              </a:spcBef>
              <a:spcAft>
                <a:spcPts val="0"/>
              </a:spcAft>
              <a:buClr>
                <a:schemeClr val="dk1"/>
              </a:buClr>
              <a:buSzPts val="6198"/>
              <a:buChar char="•"/>
              <a:defRPr sz="6198"/>
            </a:lvl9pPr>
          </a:lstStyle>
          <a:p>
            <a:endParaRPr/>
          </a:p>
        </p:txBody>
      </p:sp>
      <p:sp>
        <p:nvSpPr>
          <p:cNvPr id="48" name="Google Shape;48;p8"/>
          <p:cNvSpPr txBox="1">
            <a:spLocks noGrp="1"/>
          </p:cNvSpPr>
          <p:nvPr>
            <p:ph type="body" idx="3"/>
          </p:nvPr>
        </p:nvSpPr>
        <p:spPr>
          <a:xfrm>
            <a:off x="18580106" y="7368542"/>
            <a:ext cx="16167101" cy="3070858"/>
          </a:xfrm>
          <a:prstGeom prst="rect">
            <a:avLst/>
          </a:prstGeom>
          <a:noFill/>
          <a:ln>
            <a:noFill/>
          </a:ln>
        </p:spPr>
        <p:txBody>
          <a:bodyPr spcFirstLastPara="1" wrap="square" lIns="349525" tIns="174750" rIns="349525" bIns="174750" anchor="b" anchorCtr="0">
            <a:noAutofit/>
          </a:bodyPr>
          <a:lstStyle>
            <a:lvl1pPr marL="457200" lvl="0" indent="-228600" algn="l">
              <a:spcBef>
                <a:spcPts val="1869"/>
              </a:spcBef>
              <a:spcAft>
                <a:spcPts val="0"/>
              </a:spcAft>
              <a:buClr>
                <a:schemeClr val="dk1"/>
              </a:buClr>
              <a:buSzPts val="9347"/>
              <a:buNone/>
              <a:defRPr sz="9347" b="1"/>
            </a:lvl1pPr>
            <a:lvl2pPr marL="914400" lvl="1" indent="-228600" algn="l">
              <a:spcBef>
                <a:spcPts val="1544"/>
              </a:spcBef>
              <a:spcAft>
                <a:spcPts val="0"/>
              </a:spcAft>
              <a:buClr>
                <a:schemeClr val="dk1"/>
              </a:buClr>
              <a:buSzPts val="7722"/>
              <a:buNone/>
              <a:defRPr sz="7722" b="1"/>
            </a:lvl2pPr>
            <a:lvl3pPr marL="1371600" lvl="2" indent="-228600" algn="l">
              <a:spcBef>
                <a:spcPts val="1382"/>
              </a:spcBef>
              <a:spcAft>
                <a:spcPts val="0"/>
              </a:spcAft>
              <a:buClr>
                <a:schemeClr val="dk1"/>
              </a:buClr>
              <a:buSzPts val="6909"/>
              <a:buNone/>
              <a:defRPr sz="6908" b="1"/>
            </a:lvl3pPr>
            <a:lvl4pPr marL="1828800" lvl="3" indent="-228600" algn="l">
              <a:spcBef>
                <a:spcPts val="1240"/>
              </a:spcBef>
              <a:spcAft>
                <a:spcPts val="0"/>
              </a:spcAft>
              <a:buClr>
                <a:schemeClr val="dk1"/>
              </a:buClr>
              <a:buSzPts val="6198"/>
              <a:buNone/>
              <a:defRPr sz="6198" b="1"/>
            </a:lvl4pPr>
            <a:lvl5pPr marL="2286000" lvl="4" indent="-228600" algn="l">
              <a:spcBef>
                <a:spcPts val="1240"/>
              </a:spcBef>
              <a:spcAft>
                <a:spcPts val="0"/>
              </a:spcAft>
              <a:buClr>
                <a:schemeClr val="dk1"/>
              </a:buClr>
              <a:buSzPts val="6198"/>
              <a:buNone/>
              <a:defRPr sz="6198" b="1"/>
            </a:lvl5pPr>
            <a:lvl6pPr marL="2743200" lvl="5" indent="-228600" algn="l">
              <a:spcBef>
                <a:spcPts val="1240"/>
              </a:spcBef>
              <a:spcAft>
                <a:spcPts val="0"/>
              </a:spcAft>
              <a:buClr>
                <a:schemeClr val="dk1"/>
              </a:buClr>
              <a:buSzPts val="6198"/>
              <a:buNone/>
              <a:defRPr sz="6198" b="1"/>
            </a:lvl6pPr>
            <a:lvl7pPr marL="3200400" lvl="6" indent="-228600" algn="l">
              <a:spcBef>
                <a:spcPts val="1240"/>
              </a:spcBef>
              <a:spcAft>
                <a:spcPts val="0"/>
              </a:spcAft>
              <a:buClr>
                <a:schemeClr val="dk1"/>
              </a:buClr>
              <a:buSzPts val="6198"/>
              <a:buNone/>
              <a:defRPr sz="6198" b="1"/>
            </a:lvl7pPr>
            <a:lvl8pPr marL="3657600" lvl="7" indent="-228600" algn="l">
              <a:spcBef>
                <a:spcPts val="1240"/>
              </a:spcBef>
              <a:spcAft>
                <a:spcPts val="0"/>
              </a:spcAft>
              <a:buClr>
                <a:schemeClr val="dk1"/>
              </a:buClr>
              <a:buSzPts val="6198"/>
              <a:buNone/>
              <a:defRPr sz="6198" b="1"/>
            </a:lvl8pPr>
            <a:lvl9pPr marL="4114800" lvl="8" indent="-228600" algn="l">
              <a:spcBef>
                <a:spcPts val="1240"/>
              </a:spcBef>
              <a:spcAft>
                <a:spcPts val="0"/>
              </a:spcAft>
              <a:buClr>
                <a:schemeClr val="dk1"/>
              </a:buClr>
              <a:buSzPts val="6198"/>
              <a:buNone/>
              <a:defRPr sz="6198" b="1"/>
            </a:lvl9pPr>
          </a:lstStyle>
          <a:p>
            <a:endParaRPr/>
          </a:p>
        </p:txBody>
      </p:sp>
      <p:sp>
        <p:nvSpPr>
          <p:cNvPr id="49" name="Google Shape;49;p8"/>
          <p:cNvSpPr txBox="1">
            <a:spLocks noGrp="1"/>
          </p:cNvSpPr>
          <p:nvPr>
            <p:ph type="body" idx="4"/>
          </p:nvPr>
        </p:nvSpPr>
        <p:spPr>
          <a:xfrm>
            <a:off x="18580106" y="10439400"/>
            <a:ext cx="16167101" cy="18966182"/>
          </a:xfrm>
          <a:prstGeom prst="rect">
            <a:avLst/>
          </a:prstGeom>
          <a:noFill/>
          <a:ln>
            <a:noFill/>
          </a:ln>
        </p:spPr>
        <p:txBody>
          <a:bodyPr spcFirstLastPara="1" wrap="square" lIns="349525" tIns="174750" rIns="349525" bIns="174750" anchor="t" anchorCtr="0">
            <a:noAutofit/>
          </a:bodyPr>
          <a:lstStyle>
            <a:lvl1pPr marL="457200" lvl="0" indent="-822134" algn="l">
              <a:spcBef>
                <a:spcPts val="1869"/>
              </a:spcBef>
              <a:spcAft>
                <a:spcPts val="0"/>
              </a:spcAft>
              <a:buClr>
                <a:schemeClr val="dk1"/>
              </a:buClr>
              <a:buSzPts val="9347"/>
              <a:buChar char="•"/>
              <a:defRPr sz="9347"/>
            </a:lvl1pPr>
            <a:lvl2pPr marL="914400" lvl="1" indent="-718947" algn="l">
              <a:spcBef>
                <a:spcPts val="1544"/>
              </a:spcBef>
              <a:spcAft>
                <a:spcPts val="0"/>
              </a:spcAft>
              <a:buClr>
                <a:schemeClr val="dk1"/>
              </a:buClr>
              <a:buSzPts val="7722"/>
              <a:buChar char="–"/>
              <a:defRPr sz="7722"/>
            </a:lvl2pPr>
            <a:lvl3pPr marL="1371600" lvl="2" indent="-667321" algn="l">
              <a:spcBef>
                <a:spcPts val="1382"/>
              </a:spcBef>
              <a:spcAft>
                <a:spcPts val="0"/>
              </a:spcAft>
              <a:buClr>
                <a:schemeClr val="dk1"/>
              </a:buClr>
              <a:buSzPts val="6909"/>
              <a:buChar char="•"/>
              <a:defRPr sz="6908"/>
            </a:lvl3pPr>
            <a:lvl4pPr marL="1828800" lvl="3" indent="-622173" algn="l">
              <a:spcBef>
                <a:spcPts val="1240"/>
              </a:spcBef>
              <a:spcAft>
                <a:spcPts val="0"/>
              </a:spcAft>
              <a:buClr>
                <a:schemeClr val="dk1"/>
              </a:buClr>
              <a:buSzPts val="6198"/>
              <a:buChar char="–"/>
              <a:defRPr sz="6198"/>
            </a:lvl4pPr>
            <a:lvl5pPr marL="2286000" lvl="4" indent="-622173" algn="l">
              <a:spcBef>
                <a:spcPts val="1240"/>
              </a:spcBef>
              <a:spcAft>
                <a:spcPts val="0"/>
              </a:spcAft>
              <a:buClr>
                <a:schemeClr val="dk1"/>
              </a:buClr>
              <a:buSzPts val="6198"/>
              <a:buChar char="»"/>
              <a:defRPr sz="6198"/>
            </a:lvl5pPr>
            <a:lvl6pPr marL="2743200" lvl="5" indent="-622173" algn="l">
              <a:spcBef>
                <a:spcPts val="1240"/>
              </a:spcBef>
              <a:spcAft>
                <a:spcPts val="0"/>
              </a:spcAft>
              <a:buClr>
                <a:schemeClr val="dk1"/>
              </a:buClr>
              <a:buSzPts val="6198"/>
              <a:buChar char="•"/>
              <a:defRPr sz="6198"/>
            </a:lvl6pPr>
            <a:lvl7pPr marL="3200400" lvl="6" indent="-622173" algn="l">
              <a:spcBef>
                <a:spcPts val="1240"/>
              </a:spcBef>
              <a:spcAft>
                <a:spcPts val="0"/>
              </a:spcAft>
              <a:buClr>
                <a:schemeClr val="dk1"/>
              </a:buClr>
              <a:buSzPts val="6198"/>
              <a:buChar char="•"/>
              <a:defRPr sz="6198"/>
            </a:lvl7pPr>
            <a:lvl8pPr marL="3657600" lvl="7" indent="-622173" algn="l">
              <a:spcBef>
                <a:spcPts val="1240"/>
              </a:spcBef>
              <a:spcAft>
                <a:spcPts val="0"/>
              </a:spcAft>
              <a:buClr>
                <a:schemeClr val="dk1"/>
              </a:buClr>
              <a:buSzPts val="6198"/>
              <a:buChar char="•"/>
              <a:defRPr sz="6198"/>
            </a:lvl8pPr>
            <a:lvl9pPr marL="4114800" lvl="8" indent="-622172" algn="l">
              <a:spcBef>
                <a:spcPts val="1240"/>
              </a:spcBef>
              <a:spcAft>
                <a:spcPts val="0"/>
              </a:spcAft>
              <a:buClr>
                <a:schemeClr val="dk1"/>
              </a:buClr>
              <a:buSzPts val="6198"/>
              <a:buChar char="•"/>
              <a:defRPr sz="6198"/>
            </a:lvl9pPr>
          </a:lstStyle>
          <a:p>
            <a:endParaRPr/>
          </a:p>
        </p:txBody>
      </p:sp>
      <p:sp>
        <p:nvSpPr>
          <p:cNvPr id="50" name="Google Shape;50;p8"/>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8"/>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9"/>
          <p:cNvSpPr txBox="1">
            <a:spLocks noGrp="1"/>
          </p:cNvSpPr>
          <p:nvPr>
            <p:ph type="title"/>
          </p:nvPr>
        </p:nvSpPr>
        <p:spPr>
          <a:xfrm>
            <a:off x="1829042" y="1318072"/>
            <a:ext cx="32917916" cy="5487125"/>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5" name="Google Shape;55;p9"/>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9"/>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9"/>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1828805" y="1310640"/>
            <a:ext cx="12033252" cy="5577840"/>
          </a:xfrm>
          <a:prstGeom prst="rect">
            <a:avLst/>
          </a:prstGeom>
          <a:noFill/>
          <a:ln>
            <a:noFill/>
          </a:ln>
        </p:spPr>
        <p:txBody>
          <a:bodyPr spcFirstLastPara="1" wrap="square" lIns="349525" tIns="174750" rIns="349525" bIns="174750" anchor="b" anchorCtr="0">
            <a:noAutofit/>
          </a:bodyPr>
          <a:lstStyle>
            <a:lvl1pPr lvl="0" algn="l">
              <a:spcBef>
                <a:spcPts val="0"/>
              </a:spcBef>
              <a:spcAft>
                <a:spcPts val="0"/>
              </a:spcAft>
              <a:buSzPts val="1400"/>
              <a:buNone/>
              <a:defRPr sz="7722"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0" name="Google Shape;60;p10"/>
          <p:cNvSpPr txBox="1">
            <a:spLocks noGrp="1"/>
          </p:cNvSpPr>
          <p:nvPr>
            <p:ph type="body" idx="1"/>
          </p:nvPr>
        </p:nvSpPr>
        <p:spPr>
          <a:xfrm>
            <a:off x="14300202" y="1310643"/>
            <a:ext cx="20447000" cy="28094942"/>
          </a:xfrm>
          <a:prstGeom prst="rect">
            <a:avLst/>
          </a:prstGeom>
          <a:noFill/>
          <a:ln>
            <a:noFill/>
          </a:ln>
        </p:spPr>
        <p:txBody>
          <a:bodyPr spcFirstLastPara="1" wrap="square" lIns="349525" tIns="174750" rIns="349525" bIns="174750" anchor="t" anchorCtr="0">
            <a:noAutofit/>
          </a:bodyPr>
          <a:lstStyle>
            <a:lvl1pPr marL="457200" lvl="0" indent="-1015682" algn="l">
              <a:spcBef>
                <a:spcPts val="2479"/>
              </a:spcBef>
              <a:spcAft>
                <a:spcPts val="0"/>
              </a:spcAft>
              <a:buClr>
                <a:schemeClr val="dk1"/>
              </a:buClr>
              <a:buSzPts val="12395"/>
              <a:buChar char="•"/>
              <a:defRPr sz="12395"/>
            </a:lvl1pPr>
            <a:lvl2pPr marL="914400" lvl="1" indent="-918908" algn="l">
              <a:spcBef>
                <a:spcPts val="2174"/>
              </a:spcBef>
              <a:spcAft>
                <a:spcPts val="0"/>
              </a:spcAft>
              <a:buClr>
                <a:schemeClr val="dk1"/>
              </a:buClr>
              <a:buSzPts val="10871"/>
              <a:buChar char="–"/>
              <a:defRPr sz="10871"/>
            </a:lvl2pPr>
            <a:lvl3pPr marL="1371600" lvl="2" indent="-822134" algn="l">
              <a:spcBef>
                <a:spcPts val="1869"/>
              </a:spcBef>
              <a:spcAft>
                <a:spcPts val="0"/>
              </a:spcAft>
              <a:buClr>
                <a:schemeClr val="dk1"/>
              </a:buClr>
              <a:buSzPts val="9347"/>
              <a:buChar char="•"/>
              <a:defRPr sz="9347"/>
            </a:lvl3pPr>
            <a:lvl4pPr marL="1828800" lvl="3" indent="-718947" algn="l">
              <a:spcBef>
                <a:spcPts val="1544"/>
              </a:spcBef>
              <a:spcAft>
                <a:spcPts val="0"/>
              </a:spcAft>
              <a:buClr>
                <a:schemeClr val="dk1"/>
              </a:buClr>
              <a:buSzPts val="7722"/>
              <a:buChar char="–"/>
              <a:defRPr sz="7722"/>
            </a:lvl4pPr>
            <a:lvl5pPr marL="2286000" lvl="4" indent="-718947" algn="l">
              <a:spcBef>
                <a:spcPts val="1544"/>
              </a:spcBef>
              <a:spcAft>
                <a:spcPts val="0"/>
              </a:spcAft>
              <a:buClr>
                <a:schemeClr val="dk1"/>
              </a:buClr>
              <a:buSzPts val="7722"/>
              <a:buChar char="»"/>
              <a:defRPr sz="7722"/>
            </a:lvl5pPr>
            <a:lvl6pPr marL="2743200" lvl="5" indent="-718947" algn="l">
              <a:spcBef>
                <a:spcPts val="1544"/>
              </a:spcBef>
              <a:spcAft>
                <a:spcPts val="0"/>
              </a:spcAft>
              <a:buClr>
                <a:schemeClr val="dk1"/>
              </a:buClr>
              <a:buSzPts val="7722"/>
              <a:buChar char="•"/>
              <a:defRPr sz="7722"/>
            </a:lvl6pPr>
            <a:lvl7pPr marL="3200400" lvl="6" indent="-718947" algn="l">
              <a:spcBef>
                <a:spcPts val="1544"/>
              </a:spcBef>
              <a:spcAft>
                <a:spcPts val="0"/>
              </a:spcAft>
              <a:buClr>
                <a:schemeClr val="dk1"/>
              </a:buClr>
              <a:buSzPts val="7722"/>
              <a:buChar char="•"/>
              <a:defRPr sz="7722"/>
            </a:lvl7pPr>
            <a:lvl8pPr marL="3657600" lvl="7" indent="-718947" algn="l">
              <a:spcBef>
                <a:spcPts val="1544"/>
              </a:spcBef>
              <a:spcAft>
                <a:spcPts val="0"/>
              </a:spcAft>
              <a:buClr>
                <a:schemeClr val="dk1"/>
              </a:buClr>
              <a:buSzPts val="7722"/>
              <a:buChar char="•"/>
              <a:defRPr sz="7722"/>
            </a:lvl8pPr>
            <a:lvl9pPr marL="4114800" lvl="8" indent="-718946" algn="l">
              <a:spcBef>
                <a:spcPts val="1544"/>
              </a:spcBef>
              <a:spcAft>
                <a:spcPts val="0"/>
              </a:spcAft>
              <a:buClr>
                <a:schemeClr val="dk1"/>
              </a:buClr>
              <a:buSzPts val="7722"/>
              <a:buChar char="•"/>
              <a:defRPr sz="7722"/>
            </a:lvl9pPr>
          </a:lstStyle>
          <a:p>
            <a:endParaRPr/>
          </a:p>
        </p:txBody>
      </p:sp>
      <p:sp>
        <p:nvSpPr>
          <p:cNvPr id="61" name="Google Shape;61;p10"/>
          <p:cNvSpPr txBox="1">
            <a:spLocks noGrp="1"/>
          </p:cNvSpPr>
          <p:nvPr>
            <p:ph type="body" idx="2"/>
          </p:nvPr>
        </p:nvSpPr>
        <p:spPr>
          <a:xfrm>
            <a:off x="1828805" y="6888486"/>
            <a:ext cx="12033252" cy="22517102"/>
          </a:xfrm>
          <a:prstGeom prst="rect">
            <a:avLst/>
          </a:prstGeom>
          <a:noFill/>
          <a:ln>
            <a:noFill/>
          </a:ln>
        </p:spPr>
        <p:txBody>
          <a:bodyPr spcFirstLastPara="1" wrap="square" lIns="349525" tIns="174750" rIns="349525" bIns="174750" anchor="t" anchorCtr="0">
            <a:noAutofit/>
          </a:bodyPr>
          <a:lstStyle>
            <a:lvl1pPr marL="457200" lvl="0" indent="-228600" algn="l">
              <a:spcBef>
                <a:spcPts val="1097"/>
              </a:spcBef>
              <a:spcAft>
                <a:spcPts val="0"/>
              </a:spcAft>
              <a:buClr>
                <a:schemeClr val="dk1"/>
              </a:buClr>
              <a:buSzPts val="5486"/>
              <a:buNone/>
              <a:defRPr sz="5486"/>
            </a:lvl1pPr>
            <a:lvl2pPr marL="914400" lvl="1" indent="-228600" algn="l">
              <a:spcBef>
                <a:spcPts val="935"/>
              </a:spcBef>
              <a:spcAft>
                <a:spcPts val="0"/>
              </a:spcAft>
              <a:buClr>
                <a:schemeClr val="dk1"/>
              </a:buClr>
              <a:buSzPts val="4674"/>
              <a:buNone/>
              <a:defRPr sz="4674"/>
            </a:lvl2pPr>
            <a:lvl3pPr marL="1371600" lvl="2" indent="-228600" algn="l">
              <a:spcBef>
                <a:spcPts val="772"/>
              </a:spcBef>
              <a:spcAft>
                <a:spcPts val="0"/>
              </a:spcAft>
              <a:buClr>
                <a:schemeClr val="dk1"/>
              </a:buClr>
              <a:buSzPts val="3861"/>
              <a:buNone/>
              <a:defRPr sz="3861"/>
            </a:lvl3pPr>
            <a:lvl4pPr marL="1828800" lvl="3" indent="-228600" algn="l">
              <a:spcBef>
                <a:spcPts val="691"/>
              </a:spcBef>
              <a:spcAft>
                <a:spcPts val="0"/>
              </a:spcAft>
              <a:buClr>
                <a:schemeClr val="dk1"/>
              </a:buClr>
              <a:buSzPts val="3454"/>
              <a:buNone/>
              <a:defRPr sz="3454"/>
            </a:lvl4pPr>
            <a:lvl5pPr marL="2286000" lvl="4" indent="-228600" algn="l">
              <a:spcBef>
                <a:spcPts val="691"/>
              </a:spcBef>
              <a:spcAft>
                <a:spcPts val="0"/>
              </a:spcAft>
              <a:buClr>
                <a:schemeClr val="dk1"/>
              </a:buClr>
              <a:buSzPts val="3454"/>
              <a:buNone/>
              <a:defRPr sz="3454"/>
            </a:lvl5pPr>
            <a:lvl6pPr marL="2743200" lvl="5" indent="-228600" algn="l">
              <a:spcBef>
                <a:spcPts val="691"/>
              </a:spcBef>
              <a:spcAft>
                <a:spcPts val="0"/>
              </a:spcAft>
              <a:buClr>
                <a:schemeClr val="dk1"/>
              </a:buClr>
              <a:buSzPts val="3454"/>
              <a:buNone/>
              <a:defRPr sz="3454"/>
            </a:lvl6pPr>
            <a:lvl7pPr marL="3200400" lvl="6" indent="-228600" algn="l">
              <a:spcBef>
                <a:spcPts val="691"/>
              </a:spcBef>
              <a:spcAft>
                <a:spcPts val="0"/>
              </a:spcAft>
              <a:buClr>
                <a:schemeClr val="dk1"/>
              </a:buClr>
              <a:buSzPts val="3454"/>
              <a:buNone/>
              <a:defRPr sz="3454"/>
            </a:lvl7pPr>
            <a:lvl8pPr marL="3657600" lvl="7" indent="-228600" algn="l">
              <a:spcBef>
                <a:spcPts val="691"/>
              </a:spcBef>
              <a:spcAft>
                <a:spcPts val="0"/>
              </a:spcAft>
              <a:buClr>
                <a:schemeClr val="dk1"/>
              </a:buClr>
              <a:buSzPts val="3454"/>
              <a:buNone/>
              <a:defRPr sz="3454"/>
            </a:lvl8pPr>
            <a:lvl9pPr marL="4114800" lvl="8" indent="-228600" algn="l">
              <a:spcBef>
                <a:spcPts val="691"/>
              </a:spcBef>
              <a:spcAft>
                <a:spcPts val="0"/>
              </a:spcAft>
              <a:buClr>
                <a:schemeClr val="dk1"/>
              </a:buClr>
              <a:buSzPts val="3454"/>
              <a:buNone/>
              <a:defRPr sz="3454"/>
            </a:lvl9pPr>
          </a:lstStyle>
          <a:p>
            <a:endParaRPr/>
          </a:p>
        </p:txBody>
      </p:sp>
      <p:sp>
        <p:nvSpPr>
          <p:cNvPr id="62" name="Google Shape;62;p10"/>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0"/>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0"/>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1"/>
          <p:cNvSpPr txBox="1">
            <a:spLocks noGrp="1"/>
          </p:cNvSpPr>
          <p:nvPr>
            <p:ph type="title"/>
          </p:nvPr>
        </p:nvSpPr>
        <p:spPr>
          <a:xfrm>
            <a:off x="7169154" y="23042880"/>
            <a:ext cx="21945600" cy="2720342"/>
          </a:xfrm>
          <a:prstGeom prst="rect">
            <a:avLst/>
          </a:prstGeom>
          <a:noFill/>
          <a:ln>
            <a:noFill/>
          </a:ln>
        </p:spPr>
        <p:txBody>
          <a:bodyPr spcFirstLastPara="1" wrap="square" lIns="349525" tIns="174750" rIns="349525" bIns="174750" anchor="b" anchorCtr="0">
            <a:noAutofit/>
          </a:bodyPr>
          <a:lstStyle>
            <a:lvl1pPr lvl="0" algn="l">
              <a:spcBef>
                <a:spcPts val="0"/>
              </a:spcBef>
              <a:spcAft>
                <a:spcPts val="0"/>
              </a:spcAft>
              <a:buSzPts val="1400"/>
              <a:buNone/>
              <a:defRPr sz="7722"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7" name="Google Shape;67;p11"/>
          <p:cNvSpPr>
            <a:spLocks noGrp="1"/>
          </p:cNvSpPr>
          <p:nvPr>
            <p:ph type="pic" idx="2"/>
          </p:nvPr>
        </p:nvSpPr>
        <p:spPr>
          <a:xfrm>
            <a:off x="7169154" y="2941322"/>
            <a:ext cx="21945600" cy="19751040"/>
          </a:xfrm>
          <a:prstGeom prst="rect">
            <a:avLst/>
          </a:prstGeom>
          <a:noFill/>
          <a:ln>
            <a:noFill/>
          </a:ln>
        </p:spPr>
      </p:sp>
      <p:sp>
        <p:nvSpPr>
          <p:cNvPr id="68" name="Google Shape;68;p11"/>
          <p:cNvSpPr txBox="1">
            <a:spLocks noGrp="1"/>
          </p:cNvSpPr>
          <p:nvPr>
            <p:ph type="body" idx="1"/>
          </p:nvPr>
        </p:nvSpPr>
        <p:spPr>
          <a:xfrm>
            <a:off x="7169154" y="25763223"/>
            <a:ext cx="21945600" cy="3863338"/>
          </a:xfrm>
          <a:prstGeom prst="rect">
            <a:avLst/>
          </a:prstGeom>
          <a:noFill/>
          <a:ln>
            <a:noFill/>
          </a:ln>
        </p:spPr>
        <p:txBody>
          <a:bodyPr spcFirstLastPara="1" wrap="square" lIns="349525" tIns="174750" rIns="349525" bIns="174750" anchor="t" anchorCtr="0">
            <a:noAutofit/>
          </a:bodyPr>
          <a:lstStyle>
            <a:lvl1pPr marL="457200" lvl="0" indent="-228600" algn="l">
              <a:spcBef>
                <a:spcPts val="1097"/>
              </a:spcBef>
              <a:spcAft>
                <a:spcPts val="0"/>
              </a:spcAft>
              <a:buClr>
                <a:schemeClr val="dk1"/>
              </a:buClr>
              <a:buSzPts val="5486"/>
              <a:buNone/>
              <a:defRPr sz="5486"/>
            </a:lvl1pPr>
            <a:lvl2pPr marL="914400" lvl="1" indent="-228600" algn="l">
              <a:spcBef>
                <a:spcPts val="935"/>
              </a:spcBef>
              <a:spcAft>
                <a:spcPts val="0"/>
              </a:spcAft>
              <a:buClr>
                <a:schemeClr val="dk1"/>
              </a:buClr>
              <a:buSzPts val="4674"/>
              <a:buNone/>
              <a:defRPr sz="4674"/>
            </a:lvl2pPr>
            <a:lvl3pPr marL="1371600" lvl="2" indent="-228600" algn="l">
              <a:spcBef>
                <a:spcPts val="772"/>
              </a:spcBef>
              <a:spcAft>
                <a:spcPts val="0"/>
              </a:spcAft>
              <a:buClr>
                <a:schemeClr val="dk1"/>
              </a:buClr>
              <a:buSzPts val="3861"/>
              <a:buNone/>
              <a:defRPr sz="3861"/>
            </a:lvl3pPr>
            <a:lvl4pPr marL="1828800" lvl="3" indent="-228600" algn="l">
              <a:spcBef>
                <a:spcPts val="691"/>
              </a:spcBef>
              <a:spcAft>
                <a:spcPts val="0"/>
              </a:spcAft>
              <a:buClr>
                <a:schemeClr val="dk1"/>
              </a:buClr>
              <a:buSzPts val="3454"/>
              <a:buNone/>
              <a:defRPr sz="3454"/>
            </a:lvl4pPr>
            <a:lvl5pPr marL="2286000" lvl="4" indent="-228600" algn="l">
              <a:spcBef>
                <a:spcPts val="691"/>
              </a:spcBef>
              <a:spcAft>
                <a:spcPts val="0"/>
              </a:spcAft>
              <a:buClr>
                <a:schemeClr val="dk1"/>
              </a:buClr>
              <a:buSzPts val="3454"/>
              <a:buNone/>
              <a:defRPr sz="3454"/>
            </a:lvl5pPr>
            <a:lvl6pPr marL="2743200" lvl="5" indent="-228600" algn="l">
              <a:spcBef>
                <a:spcPts val="691"/>
              </a:spcBef>
              <a:spcAft>
                <a:spcPts val="0"/>
              </a:spcAft>
              <a:buClr>
                <a:schemeClr val="dk1"/>
              </a:buClr>
              <a:buSzPts val="3454"/>
              <a:buNone/>
              <a:defRPr sz="3454"/>
            </a:lvl6pPr>
            <a:lvl7pPr marL="3200400" lvl="6" indent="-228600" algn="l">
              <a:spcBef>
                <a:spcPts val="691"/>
              </a:spcBef>
              <a:spcAft>
                <a:spcPts val="0"/>
              </a:spcAft>
              <a:buClr>
                <a:schemeClr val="dk1"/>
              </a:buClr>
              <a:buSzPts val="3454"/>
              <a:buNone/>
              <a:defRPr sz="3454"/>
            </a:lvl7pPr>
            <a:lvl8pPr marL="3657600" lvl="7" indent="-228600" algn="l">
              <a:spcBef>
                <a:spcPts val="691"/>
              </a:spcBef>
              <a:spcAft>
                <a:spcPts val="0"/>
              </a:spcAft>
              <a:buClr>
                <a:schemeClr val="dk1"/>
              </a:buClr>
              <a:buSzPts val="3454"/>
              <a:buNone/>
              <a:defRPr sz="3454"/>
            </a:lvl8pPr>
            <a:lvl9pPr marL="4114800" lvl="8" indent="-228600" algn="l">
              <a:spcBef>
                <a:spcPts val="691"/>
              </a:spcBef>
              <a:spcAft>
                <a:spcPts val="0"/>
              </a:spcAft>
              <a:buClr>
                <a:schemeClr val="dk1"/>
              </a:buClr>
              <a:buSzPts val="3454"/>
              <a:buNone/>
              <a:defRPr sz="3454"/>
            </a:lvl9pPr>
          </a:lstStyle>
          <a:p>
            <a:endParaRPr/>
          </a:p>
        </p:txBody>
      </p:sp>
      <p:sp>
        <p:nvSpPr>
          <p:cNvPr id="69" name="Google Shape;69;p11"/>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1"/>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1"/>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1829042" y="1318072"/>
            <a:ext cx="32917916" cy="5487125"/>
          </a:xfrm>
          <a:prstGeom prst="rect">
            <a:avLst/>
          </a:prstGeom>
          <a:noFill/>
          <a:ln>
            <a:noFill/>
          </a:ln>
        </p:spPr>
        <p:txBody>
          <a:bodyPr spcFirstLastPara="1" wrap="square" lIns="349525" tIns="174750" rIns="349525" bIns="174750" anchor="ctr" anchorCtr="0">
            <a:noAutofit/>
          </a:bodyPr>
          <a:lstStyle>
            <a:lvl1pPr marR="0" lvl="0"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9pPr>
          </a:lstStyle>
          <a:p>
            <a:endParaRPr/>
          </a:p>
        </p:txBody>
      </p:sp>
      <p:sp>
        <p:nvSpPr>
          <p:cNvPr id="11" name="Google Shape;11;p2"/>
          <p:cNvSpPr txBox="1">
            <a:spLocks noGrp="1"/>
          </p:cNvSpPr>
          <p:nvPr>
            <p:ph type="body" idx="1"/>
          </p:nvPr>
        </p:nvSpPr>
        <p:spPr>
          <a:xfrm>
            <a:off x="1829042" y="7680526"/>
            <a:ext cx="32917916" cy="21724953"/>
          </a:xfrm>
          <a:prstGeom prst="rect">
            <a:avLst/>
          </a:prstGeom>
          <a:noFill/>
          <a:ln>
            <a:noFill/>
          </a:ln>
        </p:spPr>
        <p:txBody>
          <a:bodyPr spcFirstLastPara="1" wrap="square" lIns="349525" tIns="174750" rIns="349525" bIns="174750" anchor="t" anchorCtr="0">
            <a:noAutofit/>
          </a:bodyPr>
          <a:lstStyle>
            <a:lvl1pPr marL="457200" marR="0" lvl="0" indent="-1015682" algn="l" rtl="0">
              <a:spcBef>
                <a:spcPts val="2479"/>
              </a:spcBef>
              <a:spcAft>
                <a:spcPts val="0"/>
              </a:spcAft>
              <a:buClr>
                <a:schemeClr val="dk1"/>
              </a:buClr>
              <a:buSzPts val="12395"/>
              <a:buFont typeface="Arial"/>
              <a:buChar char="•"/>
              <a:defRPr sz="12395" b="0" i="0" u="none" strike="noStrike" cap="none">
                <a:solidFill>
                  <a:schemeClr val="dk1"/>
                </a:solidFill>
                <a:latin typeface="Calibri"/>
                <a:ea typeface="Calibri"/>
                <a:cs typeface="Calibri"/>
                <a:sym typeface="Calibri"/>
              </a:defRPr>
            </a:lvl1pPr>
            <a:lvl2pPr marL="914400" marR="0" lvl="1" indent="-918908" algn="l" rtl="0">
              <a:spcBef>
                <a:spcPts val="2174"/>
              </a:spcBef>
              <a:spcAft>
                <a:spcPts val="0"/>
              </a:spcAft>
              <a:buClr>
                <a:schemeClr val="dk1"/>
              </a:buClr>
              <a:buSzPts val="10871"/>
              <a:buFont typeface="Arial"/>
              <a:buChar char="–"/>
              <a:defRPr sz="10871" b="0" i="0" u="none" strike="noStrike" cap="none">
                <a:solidFill>
                  <a:schemeClr val="dk1"/>
                </a:solidFill>
                <a:latin typeface="Calibri"/>
                <a:ea typeface="Calibri"/>
                <a:cs typeface="Calibri"/>
                <a:sym typeface="Calibri"/>
              </a:defRPr>
            </a:lvl2pPr>
            <a:lvl3pPr marL="1371600" marR="0" lvl="2" indent="-822134" algn="l" rtl="0">
              <a:spcBef>
                <a:spcPts val="1869"/>
              </a:spcBef>
              <a:spcAft>
                <a:spcPts val="0"/>
              </a:spcAft>
              <a:buClr>
                <a:schemeClr val="dk1"/>
              </a:buClr>
              <a:buSzPts val="9347"/>
              <a:buFont typeface="Arial"/>
              <a:buChar char="•"/>
              <a:defRPr sz="9347" b="0" i="0" u="none" strike="noStrike" cap="none">
                <a:solidFill>
                  <a:schemeClr val="dk1"/>
                </a:solidFill>
                <a:latin typeface="Calibri"/>
                <a:ea typeface="Calibri"/>
                <a:cs typeface="Calibri"/>
                <a:sym typeface="Calibri"/>
              </a:defRPr>
            </a:lvl3pPr>
            <a:lvl4pPr marL="1828800" marR="0" lvl="3" indent="-718947" algn="l" rtl="0">
              <a:spcBef>
                <a:spcPts val="1544"/>
              </a:spcBef>
              <a:spcAft>
                <a:spcPts val="0"/>
              </a:spcAft>
              <a:buClr>
                <a:schemeClr val="dk1"/>
              </a:buClr>
              <a:buSzPts val="7722"/>
              <a:buFont typeface="Arial"/>
              <a:buChar char="–"/>
              <a:defRPr sz="7722" b="0" i="0" u="none" strike="noStrike" cap="none">
                <a:solidFill>
                  <a:schemeClr val="dk1"/>
                </a:solidFill>
                <a:latin typeface="Calibri"/>
                <a:ea typeface="Calibri"/>
                <a:cs typeface="Calibri"/>
                <a:sym typeface="Calibri"/>
              </a:defRPr>
            </a:lvl4pPr>
            <a:lvl5pPr marL="2286000" marR="0" lvl="4" indent="-718947" algn="l" rtl="0">
              <a:spcBef>
                <a:spcPts val="1544"/>
              </a:spcBef>
              <a:spcAft>
                <a:spcPts val="0"/>
              </a:spcAft>
              <a:buClr>
                <a:schemeClr val="dk1"/>
              </a:buClr>
              <a:buSzPts val="7722"/>
              <a:buFont typeface="Arial"/>
              <a:buChar char="»"/>
              <a:defRPr sz="7722" b="0" i="0" u="none" strike="noStrike" cap="none">
                <a:solidFill>
                  <a:schemeClr val="dk1"/>
                </a:solidFill>
                <a:latin typeface="Calibri"/>
                <a:ea typeface="Calibri"/>
                <a:cs typeface="Calibri"/>
                <a:sym typeface="Calibri"/>
              </a:defRPr>
            </a:lvl5pPr>
            <a:lvl6pPr marL="2743200" marR="0" lvl="5" indent="-718947" algn="l" rtl="0">
              <a:spcBef>
                <a:spcPts val="1544"/>
              </a:spcBef>
              <a:spcAft>
                <a:spcPts val="0"/>
              </a:spcAft>
              <a:buClr>
                <a:schemeClr val="dk1"/>
              </a:buClr>
              <a:buSzPts val="7722"/>
              <a:buFont typeface="Arial"/>
              <a:buChar char="•"/>
              <a:defRPr sz="7722" b="0" i="0" u="none" strike="noStrike" cap="none">
                <a:solidFill>
                  <a:schemeClr val="dk1"/>
                </a:solidFill>
                <a:latin typeface="Calibri"/>
                <a:ea typeface="Calibri"/>
                <a:cs typeface="Calibri"/>
                <a:sym typeface="Calibri"/>
              </a:defRPr>
            </a:lvl6pPr>
            <a:lvl7pPr marL="3200400" marR="0" lvl="6" indent="-718947" algn="l" rtl="0">
              <a:spcBef>
                <a:spcPts val="1544"/>
              </a:spcBef>
              <a:spcAft>
                <a:spcPts val="0"/>
              </a:spcAft>
              <a:buClr>
                <a:schemeClr val="dk1"/>
              </a:buClr>
              <a:buSzPts val="7722"/>
              <a:buFont typeface="Arial"/>
              <a:buChar char="•"/>
              <a:defRPr sz="7722" b="0" i="0" u="none" strike="noStrike" cap="none">
                <a:solidFill>
                  <a:schemeClr val="dk1"/>
                </a:solidFill>
                <a:latin typeface="Calibri"/>
                <a:ea typeface="Calibri"/>
                <a:cs typeface="Calibri"/>
                <a:sym typeface="Calibri"/>
              </a:defRPr>
            </a:lvl7pPr>
            <a:lvl8pPr marL="3657600" marR="0" lvl="7" indent="-718947" algn="l" rtl="0">
              <a:spcBef>
                <a:spcPts val="1544"/>
              </a:spcBef>
              <a:spcAft>
                <a:spcPts val="0"/>
              </a:spcAft>
              <a:buClr>
                <a:schemeClr val="dk1"/>
              </a:buClr>
              <a:buSzPts val="7722"/>
              <a:buFont typeface="Arial"/>
              <a:buChar char="•"/>
              <a:defRPr sz="7722" b="0" i="0" u="none" strike="noStrike" cap="none">
                <a:solidFill>
                  <a:schemeClr val="dk1"/>
                </a:solidFill>
                <a:latin typeface="Calibri"/>
                <a:ea typeface="Calibri"/>
                <a:cs typeface="Calibri"/>
                <a:sym typeface="Calibri"/>
              </a:defRPr>
            </a:lvl8pPr>
            <a:lvl9pPr marL="4114800" marR="0" lvl="8" indent="-718946" algn="l" rtl="0">
              <a:spcBef>
                <a:spcPts val="1544"/>
              </a:spcBef>
              <a:spcAft>
                <a:spcPts val="0"/>
              </a:spcAft>
              <a:buClr>
                <a:schemeClr val="dk1"/>
              </a:buClr>
              <a:buSzPts val="7722"/>
              <a:buFont typeface="Arial"/>
              <a:buChar char="•"/>
              <a:defRPr sz="7722" b="0" i="0" u="none" strike="noStrike" cap="none">
                <a:solidFill>
                  <a:schemeClr val="dk1"/>
                </a:solidFill>
                <a:latin typeface="Calibri"/>
                <a:ea typeface="Calibri"/>
                <a:cs typeface="Calibri"/>
                <a:sym typeface="Calibri"/>
              </a:defRPr>
            </a:lvl9pPr>
          </a:lstStyle>
          <a:p>
            <a:endParaRPr/>
          </a:p>
        </p:txBody>
      </p:sp>
      <p:sp>
        <p:nvSpPr>
          <p:cNvPr id="12" name="Google Shape;12;p2"/>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marR="0" lvl="0" algn="l" rtl="0">
              <a:spcBef>
                <a:spcPts val="0"/>
              </a:spcBef>
              <a:spcAft>
                <a:spcPts val="0"/>
              </a:spcAft>
              <a:buSzPts val="1400"/>
              <a:buNone/>
              <a:defRPr sz="4674"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9pPr>
          </a:lstStyle>
          <a:p>
            <a:endParaRPr/>
          </a:p>
        </p:txBody>
      </p:sp>
      <p:sp>
        <p:nvSpPr>
          <p:cNvPr id="13" name="Google Shape;13;p2"/>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marR="0" lvl="0" algn="ctr" rtl="0">
              <a:spcBef>
                <a:spcPts val="0"/>
              </a:spcBef>
              <a:spcAft>
                <a:spcPts val="0"/>
              </a:spcAft>
              <a:buSzPts val="1400"/>
              <a:buNone/>
              <a:defRPr sz="4674"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rtl="0">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rtl="0">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rtl="0">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rtl="0">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rtl="0">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rtl="0">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rtl="0">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rtl="0">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rtl="0">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p:cNvGrpSpPr/>
        <p:nvPr/>
      </p:nvGrpSpPr>
      <p:grpSpPr>
        <a:xfrm>
          <a:off x="0" y="0"/>
          <a:ext cx="0" cy="0"/>
          <a:chOff x="0" y="0"/>
          <a:chExt cx="0" cy="0"/>
        </a:xfrm>
      </p:grpSpPr>
      <p:sp>
        <p:nvSpPr>
          <p:cNvPr id="89" name="Google Shape;89;p1"/>
          <p:cNvSpPr txBox="1"/>
          <p:nvPr/>
        </p:nvSpPr>
        <p:spPr>
          <a:xfrm>
            <a:off x="670059" y="3962400"/>
            <a:ext cx="13212973" cy="595781"/>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86650" tIns="43325" rIns="86650" bIns="43325" anchor="t" anchorCtr="0">
            <a:spAutoFit/>
          </a:bodyPr>
          <a:lstStyle/>
          <a:p>
            <a:pPr marL="0" marR="0" lvl="0" indent="0" algn="ctr" rtl="0">
              <a:spcBef>
                <a:spcPts val="0"/>
              </a:spcBef>
              <a:spcAft>
                <a:spcPts val="0"/>
              </a:spcAft>
              <a:buNone/>
            </a:pPr>
            <a:r>
              <a:rPr lang="en-US" sz="3250" b="1" i="0" u="none" strike="noStrike" cap="none">
                <a:solidFill>
                  <a:schemeClr val="lt1"/>
                </a:solidFill>
                <a:latin typeface="Tahoma"/>
                <a:ea typeface="Tahoma"/>
                <a:cs typeface="Tahoma"/>
                <a:sym typeface="Tahoma"/>
              </a:rPr>
              <a:t>Abstract</a:t>
            </a:r>
            <a:endParaRPr/>
          </a:p>
        </p:txBody>
      </p:sp>
      <p:sp>
        <p:nvSpPr>
          <p:cNvPr id="90" name="Google Shape;90;p1"/>
          <p:cNvSpPr txBox="1"/>
          <p:nvPr/>
        </p:nvSpPr>
        <p:spPr>
          <a:xfrm>
            <a:off x="14401800" y="3976219"/>
            <a:ext cx="21693663" cy="595781"/>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86650" tIns="43325" rIns="86650" bIns="43325" anchor="t" anchorCtr="0">
            <a:spAutoFit/>
          </a:bodyPr>
          <a:lstStyle/>
          <a:p>
            <a:pPr marL="0" marR="0" lvl="0" indent="0" algn="ctr" rtl="0">
              <a:spcBef>
                <a:spcPts val="0"/>
              </a:spcBef>
              <a:spcAft>
                <a:spcPts val="0"/>
              </a:spcAft>
              <a:buNone/>
            </a:pPr>
            <a:r>
              <a:rPr lang="en-US" sz="3250" b="1" i="0" u="none" strike="noStrike" cap="none">
                <a:solidFill>
                  <a:schemeClr val="lt1"/>
                </a:solidFill>
                <a:latin typeface="Tahoma"/>
                <a:ea typeface="Tahoma"/>
                <a:cs typeface="Tahoma"/>
                <a:sym typeface="Tahoma"/>
              </a:rPr>
              <a:t>Results</a:t>
            </a:r>
            <a:endParaRPr/>
          </a:p>
        </p:txBody>
      </p:sp>
      <p:grpSp>
        <p:nvGrpSpPr>
          <p:cNvPr id="91" name="Google Shape;91;p1"/>
          <p:cNvGrpSpPr/>
          <p:nvPr/>
        </p:nvGrpSpPr>
        <p:grpSpPr>
          <a:xfrm>
            <a:off x="-6927" y="12838"/>
            <a:ext cx="36582926" cy="3478054"/>
            <a:chOff x="-6926" y="0"/>
            <a:chExt cx="36582926" cy="3478054"/>
          </a:xfrm>
        </p:grpSpPr>
        <p:sp>
          <p:nvSpPr>
            <p:cNvPr id="92" name="Google Shape;92;p1"/>
            <p:cNvSpPr/>
            <p:nvPr/>
          </p:nvSpPr>
          <p:spPr>
            <a:xfrm>
              <a:off x="1" y="0"/>
              <a:ext cx="36575999" cy="3478054"/>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6908" b="0" i="0" u="none" strike="noStrike" cap="none">
                <a:solidFill>
                  <a:schemeClr val="lt1"/>
                </a:solidFill>
                <a:latin typeface="Calibri"/>
                <a:ea typeface="Calibri"/>
                <a:cs typeface="Calibri"/>
                <a:sym typeface="Calibri"/>
              </a:endParaRPr>
            </a:p>
          </p:txBody>
        </p:sp>
        <p:sp>
          <p:nvSpPr>
            <p:cNvPr id="93" name="Google Shape;93;p1"/>
            <p:cNvSpPr txBox="1"/>
            <p:nvPr/>
          </p:nvSpPr>
          <p:spPr>
            <a:xfrm>
              <a:off x="9840158" y="215762"/>
              <a:ext cx="21706644" cy="2888100"/>
            </a:xfrm>
            <a:prstGeom prst="rect">
              <a:avLst/>
            </a:prstGeom>
            <a:noFill/>
            <a:ln>
              <a:noFill/>
            </a:ln>
          </p:spPr>
          <p:txBody>
            <a:bodyPr spcFirstLastPara="1" wrap="square" lIns="102500" tIns="51250" rIns="102500" bIns="51250" anchor="t" anchorCtr="0">
              <a:spAutoFit/>
            </a:bodyPr>
            <a:lstStyle/>
            <a:p>
              <a:pPr marL="0" marR="0" lvl="0" indent="0" algn="ctr" rtl="0">
                <a:spcBef>
                  <a:spcPts val="0"/>
                </a:spcBef>
                <a:spcAft>
                  <a:spcPts val="0"/>
                </a:spcAft>
                <a:buNone/>
              </a:pPr>
              <a:r>
                <a:rPr lang="en-US" sz="5400" b="1" dirty="0">
                  <a:solidFill>
                    <a:schemeClr val="lt1"/>
                  </a:solidFill>
                  <a:latin typeface="Tahoma"/>
                  <a:ea typeface="Tahoma"/>
                  <a:cs typeface="Tahoma"/>
                  <a:sym typeface="Tahoma"/>
                </a:rPr>
                <a:t>F</a:t>
              </a:r>
              <a:r>
                <a:rPr lang="en-US" sz="5400" b="1" i="0" u="none" strike="noStrike" cap="none" dirty="0">
                  <a:solidFill>
                    <a:schemeClr val="lt1"/>
                  </a:solidFill>
                  <a:latin typeface="Tahoma"/>
                  <a:ea typeface="Tahoma"/>
                  <a:cs typeface="Tahoma"/>
                  <a:sym typeface="Tahoma"/>
                </a:rPr>
                <a:t>itness relationship between genome fragmentation,</a:t>
              </a:r>
            </a:p>
            <a:p>
              <a:pPr marL="0" marR="0" lvl="0" indent="0" algn="ctr" rtl="0">
                <a:spcBef>
                  <a:spcPts val="0"/>
                </a:spcBef>
                <a:spcAft>
                  <a:spcPts val="0"/>
                </a:spcAft>
                <a:buNone/>
              </a:pPr>
              <a:r>
                <a:rPr lang="en-US" sz="5400" b="1" i="0" u="none" strike="noStrike" cap="none" dirty="0">
                  <a:solidFill>
                    <a:schemeClr val="lt1"/>
                  </a:solidFill>
                  <a:latin typeface="Tahoma"/>
                  <a:ea typeface="Tahoma"/>
                  <a:cs typeface="Tahoma"/>
                  <a:sym typeface="Tahoma"/>
                </a:rPr>
                <a:t>environmental stability, and interactions between genes.</a:t>
              </a:r>
              <a:endParaRPr lang="en-US" dirty="0"/>
            </a:p>
            <a:p>
              <a:pPr marL="0" marR="0" lvl="0" indent="0" algn="ctr" rtl="0">
                <a:spcBef>
                  <a:spcPts val="0"/>
                </a:spcBef>
                <a:spcAft>
                  <a:spcPts val="0"/>
                </a:spcAft>
                <a:buNone/>
              </a:pPr>
              <a:endParaRPr sz="1200" b="1" i="0" u="none" strike="noStrike" cap="none" dirty="0">
                <a:solidFill>
                  <a:schemeClr val="lt1"/>
                </a:solidFill>
                <a:latin typeface="Tahoma"/>
                <a:ea typeface="Tahoma"/>
                <a:cs typeface="Tahoma"/>
                <a:sym typeface="Tahoma"/>
              </a:endParaRPr>
            </a:p>
            <a:p>
              <a:pPr marL="0" marR="0" lvl="0" indent="0" algn="ctr" rtl="0">
                <a:spcBef>
                  <a:spcPts val="0"/>
                </a:spcBef>
                <a:spcAft>
                  <a:spcPts val="0"/>
                </a:spcAft>
                <a:buNone/>
              </a:pPr>
              <a:r>
                <a:rPr lang="en-US" sz="3250" b="1" i="0" u="none" strike="noStrike" cap="none" dirty="0">
                  <a:solidFill>
                    <a:schemeClr val="lt1"/>
                  </a:solidFill>
                  <a:latin typeface="Tahoma"/>
                  <a:ea typeface="Tahoma"/>
                  <a:cs typeface="Tahoma"/>
                  <a:sym typeface="Tahoma"/>
                </a:rPr>
                <a:t>Heath Blackmon</a:t>
              </a:r>
              <a:r>
                <a:rPr lang="en-US" sz="3250" b="1" i="0" u="none" strike="noStrike" cap="none" baseline="30000" dirty="0">
                  <a:solidFill>
                    <a:schemeClr val="lt1"/>
                  </a:solidFill>
                  <a:latin typeface="Tahoma"/>
                  <a:ea typeface="Tahoma"/>
                  <a:cs typeface="Tahoma"/>
                  <a:sym typeface="Tahoma"/>
                </a:rPr>
                <a:t>1</a:t>
              </a:r>
              <a:r>
                <a:rPr lang="en-US" sz="3250" b="1" i="0" u="none" strike="noStrike" cap="none" dirty="0">
                  <a:solidFill>
                    <a:schemeClr val="lt1"/>
                  </a:solidFill>
                  <a:latin typeface="Tahoma"/>
                  <a:ea typeface="Tahoma"/>
                  <a:cs typeface="Tahoma"/>
                  <a:sym typeface="Tahoma"/>
                </a:rPr>
                <a:t>, J. Spencer Johnston</a:t>
              </a:r>
              <a:r>
                <a:rPr lang="en-US" sz="3250" b="1" i="0" u="none" strike="noStrike" cap="none" baseline="30000" dirty="0">
                  <a:solidFill>
                    <a:schemeClr val="lt1"/>
                  </a:solidFill>
                  <a:latin typeface="Tahoma"/>
                  <a:ea typeface="Tahoma"/>
                  <a:cs typeface="Tahoma"/>
                  <a:sym typeface="Tahoma"/>
                </a:rPr>
                <a:t>2</a:t>
              </a:r>
              <a:r>
                <a:rPr lang="en-US" sz="3250" b="1" i="0" u="none" strike="noStrike" cap="none" dirty="0">
                  <a:solidFill>
                    <a:schemeClr val="lt1"/>
                  </a:solidFill>
                  <a:latin typeface="Tahoma"/>
                  <a:ea typeface="Tahoma"/>
                  <a:cs typeface="Tahoma"/>
                  <a:sym typeface="Tahoma"/>
                </a:rPr>
                <a:t>, Alan Pepper</a:t>
              </a:r>
              <a:r>
                <a:rPr lang="en-US" sz="3250" b="1" i="0" u="none" strike="noStrike" cap="none" baseline="30000" dirty="0">
                  <a:solidFill>
                    <a:schemeClr val="lt1"/>
                  </a:solidFill>
                  <a:latin typeface="Tahoma"/>
                  <a:ea typeface="Tahoma"/>
                  <a:cs typeface="Tahoma"/>
                  <a:sym typeface="Tahoma"/>
                </a:rPr>
                <a:t>1</a:t>
              </a:r>
              <a:endParaRPr dirty="0"/>
            </a:p>
            <a:p>
              <a:pPr marL="0" marR="0" lvl="0" indent="0" algn="ctr" rtl="0">
                <a:spcBef>
                  <a:spcPts val="0"/>
                </a:spcBef>
                <a:spcAft>
                  <a:spcPts val="0"/>
                </a:spcAft>
                <a:buNone/>
              </a:pPr>
              <a:r>
                <a:rPr lang="en-US" sz="2845" b="0" i="0" u="none" strike="noStrike" cap="none" dirty="0">
                  <a:solidFill>
                    <a:schemeClr val="lt1"/>
                  </a:solidFill>
                  <a:latin typeface="Tahoma"/>
                  <a:ea typeface="Tahoma"/>
                  <a:cs typeface="Tahoma"/>
                  <a:sym typeface="Tahoma"/>
                </a:rPr>
                <a:t>1)Department of Biology, 2)Department of Entomology, Texas A&amp;M University, College Station, TX, USA</a:t>
              </a:r>
              <a:endParaRPr dirty="0"/>
            </a:p>
          </p:txBody>
        </p:sp>
        <p:pic>
          <p:nvPicPr>
            <p:cNvPr id="94" name="Google Shape;94;p1"/>
            <p:cNvPicPr preferRelativeResize="0"/>
            <p:nvPr/>
          </p:nvPicPr>
          <p:blipFill rotWithShape="1">
            <a:blip r:embed="rId3">
              <a:alphaModFix/>
            </a:blip>
            <a:srcRect b="66044"/>
            <a:stretch/>
          </p:blipFill>
          <p:spPr>
            <a:xfrm>
              <a:off x="-6926" y="238140"/>
              <a:ext cx="9847084" cy="2865862"/>
            </a:xfrm>
            <a:prstGeom prst="rect">
              <a:avLst/>
            </a:prstGeom>
            <a:noFill/>
            <a:ln>
              <a:noFill/>
            </a:ln>
          </p:spPr>
        </p:pic>
        <p:pic>
          <p:nvPicPr>
            <p:cNvPr id="95" name="Google Shape;95;p1"/>
            <p:cNvPicPr preferRelativeResize="0"/>
            <p:nvPr/>
          </p:nvPicPr>
          <p:blipFill rotWithShape="1">
            <a:blip r:embed="rId4">
              <a:alphaModFix/>
            </a:blip>
            <a:srcRect l="23850" t="31680" r="22487"/>
            <a:stretch/>
          </p:blipFill>
          <p:spPr>
            <a:xfrm>
              <a:off x="31546801" y="94578"/>
              <a:ext cx="2895600" cy="3288897"/>
            </a:xfrm>
            <a:prstGeom prst="rect">
              <a:avLst/>
            </a:prstGeom>
            <a:noFill/>
            <a:ln>
              <a:noFill/>
            </a:ln>
          </p:spPr>
        </p:pic>
      </p:grpSp>
      <p:sp>
        <p:nvSpPr>
          <p:cNvPr id="96" name="Google Shape;96;p1"/>
          <p:cNvSpPr txBox="1"/>
          <p:nvPr/>
        </p:nvSpPr>
        <p:spPr>
          <a:xfrm>
            <a:off x="697768" y="11963400"/>
            <a:ext cx="13212973" cy="595781"/>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86650" tIns="43325" rIns="86650" bIns="43325" anchor="t" anchorCtr="0">
            <a:spAutoFit/>
          </a:bodyPr>
          <a:lstStyle/>
          <a:p>
            <a:pPr marL="0" marR="0" lvl="0" indent="0" algn="ctr" rtl="0">
              <a:spcBef>
                <a:spcPts val="0"/>
              </a:spcBef>
              <a:spcAft>
                <a:spcPts val="0"/>
              </a:spcAft>
              <a:buNone/>
            </a:pPr>
            <a:r>
              <a:rPr lang="en-US" sz="3250" b="1" i="0" u="none" strike="noStrike" cap="none">
                <a:solidFill>
                  <a:schemeClr val="lt1"/>
                </a:solidFill>
                <a:latin typeface="Tahoma"/>
                <a:ea typeface="Tahoma"/>
                <a:cs typeface="Tahoma"/>
                <a:sym typeface="Tahoma"/>
              </a:rPr>
              <a:t>Background</a:t>
            </a:r>
            <a:endParaRPr/>
          </a:p>
        </p:txBody>
      </p:sp>
      <p:sp>
        <p:nvSpPr>
          <p:cNvPr id="97" name="Google Shape;97;p1"/>
          <p:cNvSpPr txBox="1"/>
          <p:nvPr/>
        </p:nvSpPr>
        <p:spPr>
          <a:xfrm>
            <a:off x="14609933" y="26212800"/>
            <a:ext cx="21693663" cy="595781"/>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86650" tIns="43325" rIns="86650" bIns="43325" anchor="t" anchorCtr="0">
            <a:spAutoFit/>
          </a:bodyPr>
          <a:lstStyle/>
          <a:p>
            <a:pPr marL="0" marR="0" lvl="0" indent="0" algn="ctr" rtl="0">
              <a:spcBef>
                <a:spcPts val="0"/>
              </a:spcBef>
              <a:spcAft>
                <a:spcPts val="0"/>
              </a:spcAft>
              <a:buNone/>
            </a:pPr>
            <a:r>
              <a:rPr lang="en-US" sz="3250" b="1" i="0" u="none" strike="noStrike" cap="none">
                <a:solidFill>
                  <a:schemeClr val="lt1"/>
                </a:solidFill>
                <a:latin typeface="Tahoma"/>
                <a:ea typeface="Tahoma"/>
                <a:cs typeface="Tahoma"/>
                <a:sym typeface="Tahoma"/>
              </a:rPr>
              <a:t>Conclusion</a:t>
            </a:r>
            <a:endParaRPr/>
          </a:p>
        </p:txBody>
      </p:sp>
      <p:sp>
        <p:nvSpPr>
          <p:cNvPr id="3" name="TextBox 2">
            <a:extLst>
              <a:ext uri="{FF2B5EF4-FFF2-40B4-BE49-F238E27FC236}">
                <a16:creationId xmlns:a16="http://schemas.microsoft.com/office/drawing/2014/main" id="{A89C40D6-E967-CECC-8704-802708F83462}"/>
              </a:ext>
            </a:extLst>
          </p:cNvPr>
          <p:cNvSpPr txBox="1"/>
          <p:nvPr/>
        </p:nvSpPr>
        <p:spPr>
          <a:xfrm>
            <a:off x="697768" y="4741817"/>
            <a:ext cx="13185264" cy="3472554"/>
          </a:xfrm>
          <a:prstGeom prst="rect">
            <a:avLst/>
          </a:prstGeom>
          <a:noFill/>
        </p:spPr>
        <p:txBody>
          <a:bodyPr wrap="square">
            <a:spAutoFit/>
          </a:bodyPr>
          <a:lstStyle/>
          <a:p>
            <a:pPr>
              <a:lnSpc>
                <a:spcPct val="200000"/>
              </a:lnSpc>
            </a:pPr>
            <a:r>
              <a:rPr lang="en-US" dirty="0"/>
              <a:t>There is a chromosome number variation across the tree of life, but it is unclear what evolutionary benefits this variation provides. There is insufficient information about the relationship between the degree of environmental stability, the type and strength of gene interactions, and the number of chromosomes in a genome. This study seeks to understand the fitness relationship between genome fragmentation and environmental stability and genome fragmentation and interactions between genes, informing into the evolutionary benefits chromosome number variation provides across the tree of life. The investigation consists of simulations of a diploid 100-locus population genetic model with four different models of gene interactions under a wide range of environmental stability probabilities. The population is selected towards a varying optimal phenotype, generating a mean fitness, mean squared error of the optimal phenotype, and mean phenotype datapoint at each generation. The data provides insight into the overall mean fitness of a population across multiple chromosome numbers for each model and environmental stability probability.</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227</Words>
  <Application>Microsoft Macintosh PowerPoint</Application>
  <PresentationFormat>Custom</PresentationFormat>
  <Paragraphs>11</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vt:lpstr>
      <vt:lpstr>Tahoma</vt:lpstr>
      <vt:lpstr>Arial</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Tomoni Minamoto</dc:creator>
  <cp:lastModifiedBy>Barboza Pereira, Andres</cp:lastModifiedBy>
  <cp:revision>1</cp:revision>
  <dcterms:created xsi:type="dcterms:W3CDTF">2014-10-11T23:18:25Z</dcterms:created>
  <dcterms:modified xsi:type="dcterms:W3CDTF">2023-03-03T01:45:15Z</dcterms:modified>
</cp:coreProperties>
</file>