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3"/>
  </p:normalViewPr>
  <p:slideViewPr>
    <p:cSldViewPr snapToGrid="0">
      <p:cViewPr>
        <p:scale>
          <a:sx n="160" d="100"/>
          <a:sy n="160" d="100"/>
        </p:scale>
        <p:origin x="1032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7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2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1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2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1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B1145-C390-1141-AF76-CDFFE0FED82B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34A08F0-0B4C-1ED1-A0E6-4481CCF87F74}"/>
              </a:ext>
            </a:extLst>
          </p:cNvPr>
          <p:cNvSpPr/>
          <p:nvPr/>
        </p:nvSpPr>
        <p:spPr>
          <a:xfrm>
            <a:off x="2571478" y="3181336"/>
            <a:ext cx="484220" cy="482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48" dirty="0"/>
              <a:t>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3BEA65-3029-BD37-3641-15DFE672CB1F}"/>
              </a:ext>
            </a:extLst>
          </p:cNvPr>
          <p:cNvSpPr/>
          <p:nvPr/>
        </p:nvSpPr>
        <p:spPr>
          <a:xfrm>
            <a:off x="3546627" y="3181336"/>
            <a:ext cx="484220" cy="482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48" dirty="0"/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2F622D-2955-694F-DCB4-FB342844AE4D}"/>
              </a:ext>
            </a:extLst>
          </p:cNvPr>
          <p:cNvSpPr/>
          <p:nvPr/>
        </p:nvSpPr>
        <p:spPr>
          <a:xfrm>
            <a:off x="4490411" y="3181336"/>
            <a:ext cx="484220" cy="482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48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4BD31-951D-DC2C-35FE-BBA4E94D1E29}"/>
              </a:ext>
            </a:extLst>
          </p:cNvPr>
          <p:cNvSpPr txBox="1"/>
          <p:nvPr/>
        </p:nvSpPr>
        <p:spPr>
          <a:xfrm>
            <a:off x="5059345" y="3287609"/>
            <a:ext cx="285656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/>
              <a:t>…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11140B6-F3F5-E0D9-C7DC-1B1F5C859BC1}"/>
              </a:ext>
            </a:extLst>
          </p:cNvPr>
          <p:cNvSpPr/>
          <p:nvPr/>
        </p:nvSpPr>
        <p:spPr>
          <a:xfrm>
            <a:off x="5435846" y="3164145"/>
            <a:ext cx="484220" cy="482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48" dirty="0"/>
              <a:t>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6EA134-1B38-7827-9CFC-6191D2C09656}"/>
              </a:ext>
            </a:extLst>
          </p:cNvPr>
          <p:cNvCxnSpPr>
            <a:cxnSpLocks/>
          </p:cNvCxnSpPr>
          <p:nvPr/>
        </p:nvCxnSpPr>
        <p:spPr>
          <a:xfrm>
            <a:off x="3142058" y="3422520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A44C8-EE9C-7CB6-CA2A-17DC97CF94D8}"/>
              </a:ext>
            </a:extLst>
          </p:cNvPr>
          <p:cNvCxnSpPr>
            <a:cxnSpLocks/>
          </p:cNvCxnSpPr>
          <p:nvPr/>
        </p:nvCxnSpPr>
        <p:spPr>
          <a:xfrm>
            <a:off x="4095616" y="3422520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56796B5-0DB6-DBA3-BFBA-21F3EF9A60E3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3301164" y="3176130"/>
            <a:ext cx="8095" cy="975151"/>
          </a:xfrm>
          <a:prstGeom prst="curvedConnector3">
            <a:avLst>
              <a:gd name="adj1" fmla="val 26888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BA5675E-AD1E-7E94-EB78-88CAA64F0474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73058" y="2704242"/>
            <a:ext cx="8095" cy="1918934"/>
          </a:xfrm>
          <a:prstGeom prst="curvedConnector3">
            <a:avLst>
              <a:gd name="adj1" fmla="val 5266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7601B5C-1C19-88D3-D34D-D70A54039700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>
            <a:off x="4237177" y="2222925"/>
            <a:ext cx="17190" cy="2864369"/>
          </a:xfrm>
          <a:prstGeom prst="curvedConnector3">
            <a:avLst>
              <a:gd name="adj1" fmla="val 3682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FF51FD-C7C2-C69E-BF8C-2B4065A5231A}"/>
              </a:ext>
            </a:extLst>
          </p:cNvPr>
          <p:cNvSpPr txBox="1"/>
          <p:nvPr/>
        </p:nvSpPr>
        <p:spPr>
          <a:xfrm>
            <a:off x="3175649" y="3164145"/>
            <a:ext cx="27122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/>
              <a:t>𝜎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FC4018C-5E12-98A5-A5A3-192DE035AC11}"/>
              </a:ext>
            </a:extLst>
          </p:cNvPr>
          <p:cNvSpPr/>
          <p:nvPr/>
        </p:nvSpPr>
        <p:spPr>
          <a:xfrm>
            <a:off x="2960996" y="2191334"/>
            <a:ext cx="484220" cy="482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48" dirty="0"/>
              <a:t>i-1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86EB2D0-6FC9-ED4B-C317-2B4D587032E6}"/>
              </a:ext>
            </a:extLst>
          </p:cNvPr>
          <p:cNvSpPr/>
          <p:nvPr/>
        </p:nvSpPr>
        <p:spPr>
          <a:xfrm>
            <a:off x="3936143" y="2191334"/>
            <a:ext cx="484220" cy="482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48" dirty="0"/>
              <a:t>i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265285B-0524-DB3E-7FE3-E8F699FE6036}"/>
              </a:ext>
            </a:extLst>
          </p:cNvPr>
          <p:cNvSpPr/>
          <p:nvPr/>
        </p:nvSpPr>
        <p:spPr>
          <a:xfrm>
            <a:off x="4879929" y="2191334"/>
            <a:ext cx="484220" cy="482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48" dirty="0"/>
              <a:t>i+1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B33F5A-111C-35A4-26DC-40C040DDE3D5}"/>
              </a:ext>
            </a:extLst>
          </p:cNvPr>
          <p:cNvCxnSpPr>
            <a:cxnSpLocks/>
          </p:cNvCxnSpPr>
          <p:nvPr/>
        </p:nvCxnSpPr>
        <p:spPr>
          <a:xfrm>
            <a:off x="4485134" y="2432518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85EC5-0B68-7612-A986-1AE92E057374}"/>
              </a:ext>
            </a:extLst>
          </p:cNvPr>
          <p:cNvCxnSpPr>
            <a:cxnSpLocks/>
          </p:cNvCxnSpPr>
          <p:nvPr/>
        </p:nvCxnSpPr>
        <p:spPr>
          <a:xfrm flipH="1">
            <a:off x="3521315" y="2432518"/>
            <a:ext cx="314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509E30-651D-DBBC-311D-E01421E3912B}"/>
              </a:ext>
            </a:extLst>
          </p:cNvPr>
          <p:cNvSpPr txBox="1"/>
          <p:nvPr/>
        </p:nvSpPr>
        <p:spPr>
          <a:xfrm>
            <a:off x="4110204" y="3180790"/>
            <a:ext cx="27122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/>
              <a:t>𝜎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779C7-23E2-9CD9-3C00-5A270EDB3A54}"/>
              </a:ext>
            </a:extLst>
          </p:cNvPr>
          <p:cNvSpPr txBox="1"/>
          <p:nvPr/>
        </p:nvSpPr>
        <p:spPr>
          <a:xfrm>
            <a:off x="4654258" y="2331864"/>
            <a:ext cx="184731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48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F34B14-1A11-3751-C1AA-C06AF2F84087}"/>
              </a:ext>
            </a:extLst>
          </p:cNvPr>
          <p:cNvSpPr txBox="1"/>
          <p:nvPr/>
        </p:nvSpPr>
        <p:spPr>
          <a:xfrm>
            <a:off x="4656354" y="1905022"/>
            <a:ext cx="184731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48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2DDB6E-6F70-CCF5-24FC-EE11FDE64F4D}"/>
              </a:ext>
            </a:extLst>
          </p:cNvPr>
          <p:cNvSpPr txBox="1"/>
          <p:nvPr/>
        </p:nvSpPr>
        <p:spPr>
          <a:xfrm>
            <a:off x="4774516" y="2212246"/>
            <a:ext cx="184731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48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33F9C9-1DE9-E0DA-13DF-A2914C5E7142}"/>
              </a:ext>
            </a:extLst>
          </p:cNvPr>
          <p:cNvSpPr txBox="1"/>
          <p:nvPr/>
        </p:nvSpPr>
        <p:spPr>
          <a:xfrm>
            <a:off x="3608155" y="2186326"/>
            <a:ext cx="26321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/>
              <a:t>𝛿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D76B70-0E41-B039-99DC-A10AF58198D6}"/>
              </a:ext>
            </a:extLst>
          </p:cNvPr>
          <p:cNvSpPr txBox="1"/>
          <p:nvPr/>
        </p:nvSpPr>
        <p:spPr>
          <a:xfrm>
            <a:off x="4521572" y="2151986"/>
            <a:ext cx="261610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/>
              <a:t>𝛾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00E59-57C1-A6A6-3E39-A1BC8A104A02}"/>
              </a:ext>
            </a:extLst>
          </p:cNvPr>
          <p:cNvSpPr txBox="1"/>
          <p:nvPr/>
        </p:nvSpPr>
        <p:spPr>
          <a:xfrm>
            <a:off x="2552855" y="1771664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798FE-5E86-BD53-218D-31C38BFC55E0}"/>
              </a:ext>
            </a:extLst>
          </p:cNvPr>
          <p:cNvSpPr txBox="1"/>
          <p:nvPr/>
        </p:nvSpPr>
        <p:spPr>
          <a:xfrm>
            <a:off x="2172936" y="275870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72959-4F1E-3C09-CE9B-339DB6A76769}"/>
              </a:ext>
            </a:extLst>
          </p:cNvPr>
          <p:cNvSpPr txBox="1"/>
          <p:nvPr/>
        </p:nvSpPr>
        <p:spPr>
          <a:xfrm flipH="1">
            <a:off x="2741758" y="3902354"/>
            <a:ext cx="219238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/>
              <a:t>ρ</a:t>
            </a:r>
          </a:p>
        </p:txBody>
      </p:sp>
    </p:spTree>
    <p:extLst>
      <p:ext uri="{BB962C8B-B14F-4D97-AF65-F5344CB8AC3E}">
        <p14:creationId xmlns:p14="http://schemas.microsoft.com/office/powerpoint/2010/main" val="320677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19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Maximos Chin</dc:creator>
  <cp:lastModifiedBy>Maximos Chin</cp:lastModifiedBy>
  <cp:revision>2</cp:revision>
  <dcterms:created xsi:type="dcterms:W3CDTF">2024-04-22T03:26:02Z</dcterms:created>
  <dcterms:modified xsi:type="dcterms:W3CDTF">2024-05-03T20:49:54Z</dcterms:modified>
</cp:coreProperties>
</file>