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>
      <p:cViewPr>
        <p:scale>
          <a:sx n="169" d="100"/>
          <a:sy n="169" d="100"/>
        </p:scale>
        <p:origin x="1312" y="-3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7"/>
            <a:ext cx="5915025" cy="2667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7"/>
            <a:ext cx="2914650" cy="773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7"/>
            <a:ext cx="2914650" cy="773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5"/>
            <a:ext cx="5915025" cy="23565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6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7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6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5"/>
            <a:ext cx="5915025" cy="235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7"/>
            <a:ext cx="5915025" cy="773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5"/>
            <a:ext cx="1543050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E54D-FD1C-9248-9470-144365D91391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5"/>
            <a:ext cx="2314575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5"/>
            <a:ext cx="1543050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761984-EC30-D089-B40F-2BDDAA571985}"/>
              </a:ext>
            </a:extLst>
          </p:cNvPr>
          <p:cNvSpPr/>
          <p:nvPr/>
        </p:nvSpPr>
        <p:spPr>
          <a:xfrm>
            <a:off x="581442" y="6007802"/>
            <a:ext cx="2537243" cy="1066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A30CE8F-064F-06F1-40D8-4ECDC0BD2D7C}"/>
              </a:ext>
            </a:extLst>
          </p:cNvPr>
          <p:cNvSpPr/>
          <p:nvPr/>
        </p:nvSpPr>
        <p:spPr>
          <a:xfrm>
            <a:off x="581442" y="4456462"/>
            <a:ext cx="2537243" cy="1066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XY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3602BF-CB16-6A61-9BFA-2AE7780834CB}"/>
              </a:ext>
            </a:extLst>
          </p:cNvPr>
          <p:cNvSpPr/>
          <p:nvPr/>
        </p:nvSpPr>
        <p:spPr>
          <a:xfrm>
            <a:off x="3550850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061226-76B5-0B4C-2763-E18196ABEA92}"/>
              </a:ext>
            </a:extLst>
          </p:cNvPr>
          <p:cNvSpPr/>
          <p:nvPr/>
        </p:nvSpPr>
        <p:spPr>
          <a:xfrm>
            <a:off x="4411274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8A3724-1BEB-2BB9-2470-3A5B54499792}"/>
              </a:ext>
            </a:extLst>
          </p:cNvPr>
          <p:cNvSpPr/>
          <p:nvPr/>
        </p:nvSpPr>
        <p:spPr>
          <a:xfrm>
            <a:off x="5244024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4A49-3FC5-C162-29FF-3445CB9592C9}"/>
              </a:ext>
            </a:extLst>
          </p:cNvPr>
          <p:cNvSpPr txBox="1"/>
          <p:nvPr/>
        </p:nvSpPr>
        <p:spPr>
          <a:xfrm>
            <a:off x="5813517" y="6101655"/>
            <a:ext cx="2744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8C634E-914C-BC70-E733-DAD34D33BBDA}"/>
              </a:ext>
            </a:extLst>
          </p:cNvPr>
          <p:cNvSpPr/>
          <p:nvPr/>
        </p:nvSpPr>
        <p:spPr>
          <a:xfrm>
            <a:off x="6145727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F82FE-0A24-D05A-3B97-C0104937B070}"/>
              </a:ext>
            </a:extLst>
          </p:cNvPr>
          <p:cNvCxnSpPr>
            <a:cxnSpLocks/>
          </p:cNvCxnSpPr>
          <p:nvPr/>
        </p:nvCxnSpPr>
        <p:spPr>
          <a:xfrm>
            <a:off x="4054302" y="62055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18869-1AD7-2DDB-6104-DE48AFFAEE8E}"/>
              </a:ext>
            </a:extLst>
          </p:cNvPr>
          <p:cNvCxnSpPr>
            <a:cxnSpLocks/>
          </p:cNvCxnSpPr>
          <p:nvPr/>
        </p:nvCxnSpPr>
        <p:spPr>
          <a:xfrm>
            <a:off x="4895678" y="62055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7153367-765C-E861-6047-087FE3D27D87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194689" y="5988127"/>
            <a:ext cx="7143" cy="860427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B087867E-72DA-ADFE-AEF9-F19D3E11804A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4611065" y="5571752"/>
            <a:ext cx="7143" cy="1693177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4DBF13E-6F86-4E7B-0630-4B75D1F3984C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5061915" y="5120905"/>
            <a:ext cx="7143" cy="2594877"/>
          </a:xfrm>
          <a:prstGeom prst="curvedConnector3">
            <a:avLst>
              <a:gd name="adj1" fmla="val 8022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965458-6F96-D2A2-66C5-48751EB81799}"/>
              </a:ext>
            </a:extLst>
          </p:cNvPr>
          <p:cNvSpPr txBox="1"/>
          <p:nvPr/>
        </p:nvSpPr>
        <p:spPr>
          <a:xfrm>
            <a:off x="4083944" y="5977552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9A7F19-A734-B18B-6A44-8D82DF7B3975}"/>
              </a:ext>
            </a:extLst>
          </p:cNvPr>
          <p:cNvSpPr txBox="1"/>
          <p:nvPr/>
        </p:nvSpPr>
        <p:spPr>
          <a:xfrm>
            <a:off x="1870657" y="5663349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ρ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6BF4464-F242-9448-FD5D-4633205E326E}"/>
              </a:ext>
            </a:extLst>
          </p:cNvPr>
          <p:cNvSpPr/>
          <p:nvPr/>
        </p:nvSpPr>
        <p:spPr>
          <a:xfrm>
            <a:off x="3859897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9B069F1-C412-0779-B8F6-FEBA5DFACE66}"/>
              </a:ext>
            </a:extLst>
          </p:cNvPr>
          <p:cNvSpPr/>
          <p:nvPr/>
        </p:nvSpPr>
        <p:spPr>
          <a:xfrm>
            <a:off x="4720324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6F91787-86EB-5045-8E02-F7D4880D8A52}"/>
              </a:ext>
            </a:extLst>
          </p:cNvPr>
          <p:cNvSpPr/>
          <p:nvPr/>
        </p:nvSpPr>
        <p:spPr>
          <a:xfrm>
            <a:off x="5553074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3AE24C-C0C8-B7CB-656F-7870B654419A}"/>
              </a:ext>
            </a:extLst>
          </p:cNvPr>
          <p:cNvCxnSpPr>
            <a:cxnSpLocks/>
          </p:cNvCxnSpPr>
          <p:nvPr/>
        </p:nvCxnSpPr>
        <p:spPr>
          <a:xfrm>
            <a:off x="5204728" y="467125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757EC6-AA17-7985-84F2-B45A955F5084}"/>
              </a:ext>
            </a:extLst>
          </p:cNvPr>
          <p:cNvCxnSpPr>
            <a:cxnSpLocks/>
          </p:cNvCxnSpPr>
          <p:nvPr/>
        </p:nvCxnSpPr>
        <p:spPr>
          <a:xfrm flipH="1">
            <a:off x="4354297" y="4671257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E0D1F0-0C61-33E9-87FE-037350D04D0F}"/>
              </a:ext>
            </a:extLst>
          </p:cNvPr>
          <p:cNvSpPr txBox="1"/>
          <p:nvPr/>
        </p:nvSpPr>
        <p:spPr>
          <a:xfrm>
            <a:off x="4908547" y="5992239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3E9594-EFE6-2DCE-3E6D-059B4603198E}"/>
              </a:ext>
            </a:extLst>
          </p:cNvPr>
          <p:cNvSpPr txBox="1"/>
          <p:nvPr/>
        </p:nvSpPr>
        <p:spPr>
          <a:xfrm>
            <a:off x="5353955" y="458244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7BC35-A30C-C844-0855-3E20E285E8B6}"/>
              </a:ext>
            </a:extLst>
          </p:cNvPr>
          <p:cNvSpPr txBox="1"/>
          <p:nvPr/>
        </p:nvSpPr>
        <p:spPr>
          <a:xfrm>
            <a:off x="5355805" y="420581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8EF8-0A61-C821-8183-6B66ECECD24C}"/>
              </a:ext>
            </a:extLst>
          </p:cNvPr>
          <p:cNvSpPr txBox="1"/>
          <p:nvPr/>
        </p:nvSpPr>
        <p:spPr>
          <a:xfrm>
            <a:off x="5460065" y="447689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9C166-726C-3B7D-59F3-06C6655C8899}"/>
              </a:ext>
            </a:extLst>
          </p:cNvPr>
          <p:cNvSpPr txBox="1"/>
          <p:nvPr/>
        </p:nvSpPr>
        <p:spPr>
          <a:xfrm>
            <a:off x="4430920" y="4454029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5286E-B560-8F54-CEE6-B5E1E6E12240}"/>
              </a:ext>
            </a:extLst>
          </p:cNvPr>
          <p:cNvSpPr txBox="1"/>
          <p:nvPr/>
        </p:nvSpPr>
        <p:spPr>
          <a:xfrm>
            <a:off x="5236880" y="442372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47E196-615E-CDAA-7889-8B9A826F2DE0}"/>
              </a:ext>
            </a:extLst>
          </p:cNvPr>
          <p:cNvSpPr/>
          <p:nvPr/>
        </p:nvSpPr>
        <p:spPr>
          <a:xfrm>
            <a:off x="768447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1B1094-92E7-8712-B682-79ABCF58D01E}"/>
              </a:ext>
            </a:extLst>
          </p:cNvPr>
          <p:cNvSpPr/>
          <p:nvPr/>
        </p:nvSpPr>
        <p:spPr>
          <a:xfrm>
            <a:off x="1628870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484D5F-AEE4-AFEE-A363-1BE79E97615D}"/>
              </a:ext>
            </a:extLst>
          </p:cNvPr>
          <p:cNvSpPr/>
          <p:nvPr/>
        </p:nvSpPr>
        <p:spPr>
          <a:xfrm>
            <a:off x="2461624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071EC3-82F8-F45E-72F6-7B6F1995A07C}"/>
              </a:ext>
            </a:extLst>
          </p:cNvPr>
          <p:cNvCxnSpPr>
            <a:cxnSpLocks/>
          </p:cNvCxnSpPr>
          <p:nvPr/>
        </p:nvCxnSpPr>
        <p:spPr>
          <a:xfrm>
            <a:off x="2113278" y="512858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D6CD85-309E-628A-F007-78DE8AC61F49}"/>
              </a:ext>
            </a:extLst>
          </p:cNvPr>
          <p:cNvCxnSpPr>
            <a:cxnSpLocks/>
          </p:cNvCxnSpPr>
          <p:nvPr/>
        </p:nvCxnSpPr>
        <p:spPr>
          <a:xfrm flipH="1">
            <a:off x="1262847" y="5128580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3E1312-6BCD-8864-ADF6-647CC47C34E1}"/>
              </a:ext>
            </a:extLst>
          </p:cNvPr>
          <p:cNvSpPr txBox="1"/>
          <p:nvPr/>
        </p:nvSpPr>
        <p:spPr>
          <a:xfrm>
            <a:off x="2262502" y="503976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21DC7-77FC-BF5A-132C-8B72FFEB2731}"/>
              </a:ext>
            </a:extLst>
          </p:cNvPr>
          <p:cNvSpPr txBox="1"/>
          <p:nvPr/>
        </p:nvSpPr>
        <p:spPr>
          <a:xfrm>
            <a:off x="2252758" y="489335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B8A01-FE8C-5A5D-2B2D-C178CE785A10}"/>
              </a:ext>
            </a:extLst>
          </p:cNvPr>
          <p:cNvSpPr txBox="1"/>
          <p:nvPr/>
        </p:nvSpPr>
        <p:spPr>
          <a:xfrm>
            <a:off x="2368615" y="493421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552C9-1CF2-2701-161B-4A1AFE6BFB96}"/>
              </a:ext>
            </a:extLst>
          </p:cNvPr>
          <p:cNvSpPr txBox="1"/>
          <p:nvPr/>
        </p:nvSpPr>
        <p:spPr>
          <a:xfrm>
            <a:off x="2133850" y="4541682"/>
            <a:ext cx="56539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D994-F41E-5B5A-5C54-D1D3351D3F03}"/>
              </a:ext>
            </a:extLst>
          </p:cNvPr>
          <p:cNvSpPr txBox="1"/>
          <p:nvPr/>
        </p:nvSpPr>
        <p:spPr>
          <a:xfrm>
            <a:off x="1339470" y="4911352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C06F4B-C320-B67D-FCFD-6DF412658681}"/>
              </a:ext>
            </a:extLst>
          </p:cNvPr>
          <p:cNvSpPr txBox="1"/>
          <p:nvPr/>
        </p:nvSpPr>
        <p:spPr>
          <a:xfrm>
            <a:off x="2141873" y="489608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77BA38-D6AC-CF68-B606-45885FA6EB0F}"/>
              </a:ext>
            </a:extLst>
          </p:cNvPr>
          <p:cNvSpPr/>
          <p:nvPr/>
        </p:nvSpPr>
        <p:spPr>
          <a:xfrm>
            <a:off x="766677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7AB199-1CEF-73E5-0214-F7AF0FBA0078}"/>
              </a:ext>
            </a:extLst>
          </p:cNvPr>
          <p:cNvSpPr/>
          <p:nvPr/>
        </p:nvSpPr>
        <p:spPr>
          <a:xfrm>
            <a:off x="1627100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BFA04D-FD0F-BDE5-5798-9AC32943D799}"/>
              </a:ext>
            </a:extLst>
          </p:cNvPr>
          <p:cNvSpPr/>
          <p:nvPr/>
        </p:nvSpPr>
        <p:spPr>
          <a:xfrm>
            <a:off x="2459854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5EB8D6-2181-9B65-92D3-5A1CCD944217}"/>
              </a:ext>
            </a:extLst>
          </p:cNvPr>
          <p:cNvCxnSpPr>
            <a:cxnSpLocks/>
          </p:cNvCxnSpPr>
          <p:nvPr/>
        </p:nvCxnSpPr>
        <p:spPr>
          <a:xfrm>
            <a:off x="2111508" y="6715193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382C63-3A9A-6717-04E7-2084AFC1663D}"/>
              </a:ext>
            </a:extLst>
          </p:cNvPr>
          <p:cNvCxnSpPr>
            <a:cxnSpLocks/>
          </p:cNvCxnSpPr>
          <p:nvPr/>
        </p:nvCxnSpPr>
        <p:spPr>
          <a:xfrm flipH="1">
            <a:off x="1261077" y="6715193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1744D1-276F-D930-0F3B-3657FB3CB80C}"/>
              </a:ext>
            </a:extLst>
          </p:cNvPr>
          <p:cNvSpPr txBox="1"/>
          <p:nvPr/>
        </p:nvSpPr>
        <p:spPr>
          <a:xfrm>
            <a:off x="2260732" y="662637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3825B-3694-0C79-F747-4E384A2C590E}"/>
              </a:ext>
            </a:extLst>
          </p:cNvPr>
          <p:cNvSpPr txBox="1"/>
          <p:nvPr/>
        </p:nvSpPr>
        <p:spPr>
          <a:xfrm>
            <a:off x="2366845" y="652083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1BD77-985F-3959-D3DB-D0075F90CD17}"/>
              </a:ext>
            </a:extLst>
          </p:cNvPr>
          <p:cNvSpPr txBox="1"/>
          <p:nvPr/>
        </p:nvSpPr>
        <p:spPr>
          <a:xfrm>
            <a:off x="1337700" y="6497965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EE11F-C091-D016-DC85-3F89264E0266}"/>
              </a:ext>
            </a:extLst>
          </p:cNvPr>
          <p:cNvSpPr txBox="1"/>
          <p:nvPr/>
        </p:nvSpPr>
        <p:spPr>
          <a:xfrm>
            <a:off x="2171960" y="6500385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EA0006-7194-03B2-0F1C-7C10CAA6DB45}"/>
              </a:ext>
            </a:extLst>
          </p:cNvPr>
          <p:cNvSpPr txBox="1"/>
          <p:nvPr/>
        </p:nvSpPr>
        <p:spPr>
          <a:xfrm>
            <a:off x="1632177" y="4477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F1451-6028-E6CF-DA66-3256457F3852}"/>
              </a:ext>
            </a:extLst>
          </p:cNvPr>
          <p:cNvSpPr txBox="1"/>
          <p:nvPr/>
        </p:nvSpPr>
        <p:spPr>
          <a:xfrm>
            <a:off x="1452642" y="605258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neoXY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08131-63B0-5465-C893-133165D6D942}"/>
              </a:ext>
            </a:extLst>
          </p:cNvPr>
          <p:cNvCxnSpPr>
            <a:cxnSpLocks/>
          </p:cNvCxnSpPr>
          <p:nvPr/>
        </p:nvCxnSpPr>
        <p:spPr>
          <a:xfrm flipV="1">
            <a:off x="1850060" y="5601128"/>
            <a:ext cx="0" cy="34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7BA9C-8F89-54A4-D62E-193948682850}"/>
              </a:ext>
            </a:extLst>
          </p:cNvPr>
          <p:cNvSpPr txBox="1"/>
          <p:nvPr/>
        </p:nvSpPr>
        <p:spPr>
          <a:xfrm>
            <a:off x="940687" y="5606009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3220499-6101-5B3F-A740-930EFEBD49F6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rot="5400000">
            <a:off x="925293" y="5577615"/>
            <a:ext cx="979780" cy="869757"/>
          </a:xfrm>
          <a:prstGeom prst="curvedConnector3">
            <a:avLst>
              <a:gd name="adj1" fmla="val 9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C731B7-0228-31FF-0F4A-284FDA936D84}"/>
              </a:ext>
            </a:extLst>
          </p:cNvPr>
          <p:cNvSpPr txBox="1"/>
          <p:nvPr/>
        </p:nvSpPr>
        <p:spPr>
          <a:xfrm>
            <a:off x="215633" y="408712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0FE71E-E86A-B2FA-9AB4-CBD709DF695A}"/>
              </a:ext>
            </a:extLst>
          </p:cNvPr>
          <p:cNvSpPr txBox="1"/>
          <p:nvPr/>
        </p:nvSpPr>
        <p:spPr>
          <a:xfrm>
            <a:off x="3499777" y="4088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7A0239-5507-85D1-D95F-681BBAD0172B}"/>
              </a:ext>
            </a:extLst>
          </p:cNvPr>
          <p:cNvSpPr txBox="1"/>
          <p:nvPr/>
        </p:nvSpPr>
        <p:spPr>
          <a:xfrm>
            <a:off x="3199193" y="561981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carnivora&#10;&#10;Description automatically generated">
            <a:extLst>
              <a:ext uri="{FF2B5EF4-FFF2-40B4-BE49-F238E27FC236}">
                <a16:creationId xmlns:a16="http://schemas.microsoft.com/office/drawing/2014/main" id="{1CD69EC8-3ACB-2630-8025-9F48FF7C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0" y="571573"/>
            <a:ext cx="3033020" cy="3033020"/>
          </a:xfrm>
          <a:prstGeom prst="rect">
            <a:avLst/>
          </a:prstGeom>
        </p:spPr>
      </p:pic>
      <p:pic>
        <p:nvPicPr>
          <p:cNvPr id="25" name="Picture 24" descr="A graph of different types of teeth&#10;&#10;Description automatically generated">
            <a:extLst>
              <a:ext uri="{FF2B5EF4-FFF2-40B4-BE49-F238E27FC236}">
                <a16:creationId xmlns:a16="http://schemas.microsoft.com/office/drawing/2014/main" id="{8BE7DF87-49C5-2C95-7221-CCB66CB7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71573"/>
            <a:ext cx="3033020" cy="3033020"/>
          </a:xfrm>
          <a:prstGeom prst="rect">
            <a:avLst/>
          </a:prstGeom>
        </p:spPr>
      </p:pic>
      <p:pic>
        <p:nvPicPr>
          <p:cNvPr id="27" name="Picture 26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2F66FE42-C62B-970D-B7BF-09CE3E10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0" y="3710607"/>
            <a:ext cx="3033020" cy="3033020"/>
          </a:xfrm>
          <a:prstGeom prst="rect">
            <a:avLst/>
          </a:prstGeom>
        </p:spPr>
      </p:pic>
      <p:pic>
        <p:nvPicPr>
          <p:cNvPr id="29" name="Picture 28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B73366CA-5788-B00D-E7E8-007AF3F44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10607"/>
            <a:ext cx="3033020" cy="3033020"/>
          </a:xfrm>
          <a:prstGeom prst="rect">
            <a:avLst/>
          </a:prstGeom>
        </p:spPr>
      </p:pic>
      <p:pic>
        <p:nvPicPr>
          <p:cNvPr id="31" name="Picture 3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E713592E-0A2D-140C-5B63-8A5EF4F87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490" y="6849643"/>
            <a:ext cx="3033020" cy="3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4E805D0-971F-552A-1898-9767140267ED}"/>
              </a:ext>
            </a:extLst>
          </p:cNvPr>
          <p:cNvSpPr/>
          <p:nvPr/>
        </p:nvSpPr>
        <p:spPr>
          <a:xfrm>
            <a:off x="2377081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0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5ADB47-0BAC-55D6-E981-16CC3D46317A}"/>
              </a:ext>
            </a:extLst>
          </p:cNvPr>
          <p:cNvSpPr/>
          <p:nvPr/>
        </p:nvSpPr>
        <p:spPr>
          <a:xfrm>
            <a:off x="3237507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E49BF6E-44ED-AAAF-D74D-6C8D6439D82D}"/>
              </a:ext>
            </a:extLst>
          </p:cNvPr>
          <p:cNvSpPr/>
          <p:nvPr/>
        </p:nvSpPr>
        <p:spPr>
          <a:xfrm>
            <a:off x="4070257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D22E9-7E68-2077-F0D0-6397392D3DD6}"/>
              </a:ext>
            </a:extLst>
          </p:cNvPr>
          <p:cNvSpPr txBox="1"/>
          <p:nvPr/>
        </p:nvSpPr>
        <p:spPr>
          <a:xfrm>
            <a:off x="4572258" y="5316219"/>
            <a:ext cx="2744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D409C0-A5A9-970B-8EB4-551C967357B7}"/>
              </a:ext>
            </a:extLst>
          </p:cNvPr>
          <p:cNvSpPr/>
          <p:nvPr/>
        </p:nvSpPr>
        <p:spPr>
          <a:xfrm>
            <a:off x="4904465" y="520728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07D45D-1EC5-AA36-0CB9-2B8FFB36FB23}"/>
              </a:ext>
            </a:extLst>
          </p:cNvPr>
          <p:cNvCxnSpPr>
            <a:cxnSpLocks/>
          </p:cNvCxnSpPr>
          <p:nvPr/>
        </p:nvCxnSpPr>
        <p:spPr>
          <a:xfrm>
            <a:off x="2880535" y="5435258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D0E6B8-9036-5EC4-599E-B24E33F8BA22}"/>
              </a:ext>
            </a:extLst>
          </p:cNvPr>
          <p:cNvCxnSpPr>
            <a:cxnSpLocks/>
          </p:cNvCxnSpPr>
          <p:nvPr/>
        </p:nvCxnSpPr>
        <p:spPr>
          <a:xfrm>
            <a:off x="3721909" y="5435258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2F24102-1173-252E-BB85-5B94B763E082}"/>
              </a:ext>
            </a:extLst>
          </p:cNvPr>
          <p:cNvCxnSpPr>
            <a:cxnSpLocks/>
            <a:stCxn id="32" idx="2"/>
            <a:endCxn id="31" idx="2"/>
          </p:cNvCxnSpPr>
          <p:nvPr/>
        </p:nvCxnSpPr>
        <p:spPr>
          <a:xfrm rot="5400000">
            <a:off x="3020922" y="5217855"/>
            <a:ext cx="7143" cy="860427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0F260F4-C5BE-AD98-53FF-76B892D4B599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5400000">
            <a:off x="3437299" y="4801483"/>
            <a:ext cx="7143" cy="1693177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B2CB80D-8448-7493-CBC8-3CB6F2A84A54}"/>
              </a:ext>
            </a:extLst>
          </p:cNvPr>
          <p:cNvCxnSpPr>
            <a:cxnSpLocks/>
            <a:stCxn id="35" idx="2"/>
            <a:endCxn id="31" idx="2"/>
          </p:cNvCxnSpPr>
          <p:nvPr/>
        </p:nvCxnSpPr>
        <p:spPr>
          <a:xfrm rot="5400000">
            <a:off x="3846816" y="4376792"/>
            <a:ext cx="15168" cy="2527384"/>
          </a:xfrm>
          <a:prstGeom prst="curvedConnector3">
            <a:avLst>
              <a:gd name="adj1" fmla="val 3682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4EC7D1-04F0-B81D-9E5B-AB72A27C74FF}"/>
              </a:ext>
            </a:extLst>
          </p:cNvPr>
          <p:cNvSpPr txBox="1"/>
          <p:nvPr/>
        </p:nvSpPr>
        <p:spPr>
          <a:xfrm>
            <a:off x="2910174" y="5207280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06985B6-5F8C-0CCF-0F76-9EE1A15BA548}"/>
              </a:ext>
            </a:extLst>
          </p:cNvPr>
          <p:cNvSpPr/>
          <p:nvPr/>
        </p:nvSpPr>
        <p:spPr>
          <a:xfrm>
            <a:off x="2720774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6EEDB04-C43C-5F99-2BCA-5D18B15813EE}"/>
              </a:ext>
            </a:extLst>
          </p:cNvPr>
          <p:cNvSpPr/>
          <p:nvPr/>
        </p:nvSpPr>
        <p:spPr>
          <a:xfrm>
            <a:off x="3581197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E69F4A3-9462-BEE4-4EDE-29123CD7ACFE}"/>
              </a:ext>
            </a:extLst>
          </p:cNvPr>
          <p:cNvSpPr/>
          <p:nvPr/>
        </p:nvSpPr>
        <p:spPr>
          <a:xfrm>
            <a:off x="4413950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9B5CA7-0DEB-1D73-EFDF-738A01A71E16}"/>
              </a:ext>
            </a:extLst>
          </p:cNvPr>
          <p:cNvCxnSpPr>
            <a:cxnSpLocks/>
          </p:cNvCxnSpPr>
          <p:nvPr/>
        </p:nvCxnSpPr>
        <p:spPr>
          <a:xfrm>
            <a:off x="4065602" y="45617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4DDEE-4779-0258-4A1F-302FC1169AA8}"/>
              </a:ext>
            </a:extLst>
          </p:cNvPr>
          <p:cNvCxnSpPr>
            <a:cxnSpLocks/>
          </p:cNvCxnSpPr>
          <p:nvPr/>
        </p:nvCxnSpPr>
        <p:spPr>
          <a:xfrm flipH="1">
            <a:off x="3215173" y="4561727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6D81F3-05FC-ADDB-3C3F-C35E9A84DBAF}"/>
              </a:ext>
            </a:extLst>
          </p:cNvPr>
          <p:cNvSpPr txBox="1"/>
          <p:nvPr/>
        </p:nvSpPr>
        <p:spPr>
          <a:xfrm>
            <a:off x="3734781" y="5221967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F12EC2-C2B9-79D0-D486-648555C66085}"/>
              </a:ext>
            </a:extLst>
          </p:cNvPr>
          <p:cNvSpPr txBox="1"/>
          <p:nvPr/>
        </p:nvSpPr>
        <p:spPr>
          <a:xfrm>
            <a:off x="4214828" y="447291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90D786-53A7-FD08-E241-9F48EE7CAF82}"/>
              </a:ext>
            </a:extLst>
          </p:cNvPr>
          <p:cNvSpPr txBox="1"/>
          <p:nvPr/>
        </p:nvSpPr>
        <p:spPr>
          <a:xfrm>
            <a:off x="4216678" y="409628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FB76FD-D5A9-4B2A-C355-2C6489761977}"/>
              </a:ext>
            </a:extLst>
          </p:cNvPr>
          <p:cNvSpPr txBox="1"/>
          <p:nvPr/>
        </p:nvSpPr>
        <p:spPr>
          <a:xfrm>
            <a:off x="4320938" y="436736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BFFA59-1B86-AAD0-5596-E32C4623C118}"/>
              </a:ext>
            </a:extLst>
          </p:cNvPr>
          <p:cNvSpPr txBox="1"/>
          <p:nvPr/>
        </p:nvSpPr>
        <p:spPr>
          <a:xfrm>
            <a:off x="3291797" y="4344499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28A96A-6507-600F-0D30-B3B8E32C6DD1}"/>
              </a:ext>
            </a:extLst>
          </p:cNvPr>
          <p:cNvSpPr txBox="1"/>
          <p:nvPr/>
        </p:nvSpPr>
        <p:spPr>
          <a:xfrm>
            <a:off x="4097753" y="431419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5E567-28DC-E806-5CB8-856BF71DF7D5}"/>
              </a:ext>
            </a:extLst>
          </p:cNvPr>
          <p:cNvSpPr txBox="1"/>
          <p:nvPr/>
        </p:nvSpPr>
        <p:spPr>
          <a:xfrm>
            <a:off x="2360650" y="397862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7A266-BC20-C39E-52E0-721753A7AF37}"/>
              </a:ext>
            </a:extLst>
          </p:cNvPr>
          <p:cNvSpPr txBox="1"/>
          <p:nvPr/>
        </p:nvSpPr>
        <p:spPr>
          <a:xfrm>
            <a:off x="2025427" y="484954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165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2D6A5F-313E-7D4F-DB74-2933A0A57E01}"/>
              </a:ext>
            </a:extLst>
          </p:cNvPr>
          <p:cNvSpPr txBox="1"/>
          <p:nvPr/>
        </p:nvSpPr>
        <p:spPr>
          <a:xfrm>
            <a:off x="228599" y="4126468"/>
            <a:ext cx="37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72B2A-9660-4072-091A-043F463892DD}"/>
              </a:ext>
            </a:extLst>
          </p:cNvPr>
          <p:cNvSpPr txBox="1"/>
          <p:nvPr/>
        </p:nvSpPr>
        <p:spPr>
          <a:xfrm>
            <a:off x="3429000" y="4126467"/>
            <a:ext cx="37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80289F-8C34-C52C-2C55-BBFF909C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75" y="4372688"/>
            <a:ext cx="3200400" cy="3200400"/>
          </a:xfrm>
          <a:prstGeom prst="rect">
            <a:avLst/>
          </a:prstGeo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38B69B0-8A4F-5B22-D72B-38FD9150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75" y="4372688"/>
            <a:ext cx="3200400" cy="3200400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D2943F-6AAF-84F0-137E-F02494BA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4" y="437268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391</TotalTime>
  <Words>61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Maximos Chin</dc:creator>
  <cp:lastModifiedBy>Maximos Chin</cp:lastModifiedBy>
  <cp:revision>9</cp:revision>
  <dcterms:created xsi:type="dcterms:W3CDTF">2023-07-12T19:10:13Z</dcterms:created>
  <dcterms:modified xsi:type="dcterms:W3CDTF">2024-04-22T03:16:36Z</dcterms:modified>
</cp:coreProperties>
</file>