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77" d="100"/>
          <a:sy n="77" d="100"/>
        </p:scale>
        <p:origin x="3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8F452-031A-7F4D-BAF3-75E6306B1C6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47DCA-B9AC-F24C-9DA6-57A0A5A5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1E9D-C6CB-5348-856F-9E2EF951DECE}"/>
              </a:ext>
            </a:extLst>
          </p:cNvPr>
          <p:cNvSpPr txBox="1"/>
          <p:nvPr/>
        </p:nvSpPr>
        <p:spPr>
          <a:xfrm>
            <a:off x="261592" y="2813689"/>
            <a:ext cx="42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3EE6A-FC02-B096-DD08-CA89F6F0AD13}"/>
              </a:ext>
            </a:extLst>
          </p:cNvPr>
          <p:cNvSpPr txBox="1"/>
          <p:nvPr/>
        </p:nvSpPr>
        <p:spPr>
          <a:xfrm>
            <a:off x="3674096" y="2813689"/>
            <a:ext cx="42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0221452-3B73-0229-A978-2E9CA4B8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92738"/>
            <a:ext cx="3200400" cy="320040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B714A82-B7A4-C82B-8A49-59BE2ADF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6" y="309273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Maximos Chin</dc:creator>
  <cp:lastModifiedBy>Maximos Chin</cp:lastModifiedBy>
  <cp:revision>1</cp:revision>
  <dcterms:created xsi:type="dcterms:W3CDTF">2024-04-22T03:20:19Z</dcterms:created>
  <dcterms:modified xsi:type="dcterms:W3CDTF">2024-04-22T03:26:51Z</dcterms:modified>
</cp:coreProperties>
</file>