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36576000" cy="329184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9">
          <p15:clr>
            <a:srgbClr val="A4A3A4"/>
          </p15:clr>
        </p15:guide>
        <p15:guide id="2" pos="1152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 roundtripDataSignature="AMtx7mhiytGPk8UOxiAGs9KaAxakDbg4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528B"/>
    <a:srgbClr val="440154"/>
    <a:srgbClr val="5DC863"/>
    <a:srgbClr val="2C728E"/>
    <a:srgbClr val="21908C"/>
    <a:srgbClr val="27AD81"/>
    <a:srgbClr val="AADC32"/>
    <a:srgbClr val="FDE725"/>
    <a:srgbClr val="472D7B"/>
    <a:srgbClr val="4402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3"/>
    <p:restoredTop sz="94708"/>
  </p:normalViewPr>
  <p:slideViewPr>
    <p:cSldViewPr snapToGrid="0">
      <p:cViewPr>
        <p:scale>
          <a:sx n="66" d="100"/>
          <a:sy n="66" d="100"/>
        </p:scale>
        <p:origin x="-4460" y="-3040"/>
      </p:cViewPr>
      <p:guideLst>
        <p:guide orient="horz" pos="10369"/>
        <p:guide pos="11521"/>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presProps" Target="presProps.xml"/><Relationship Id="rId10" Type="http://customschemas.google.com/relationships/presentationmetadata" Target="meta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5138"/>
          </a:xfrm>
          <a:prstGeom prst="rect">
            <a:avLst/>
          </a:prstGeom>
          <a:noFill/>
          <a:ln>
            <a:noFill/>
          </a:ln>
        </p:spPr>
        <p:txBody>
          <a:bodyPr spcFirstLastPara="1" wrap="square" lIns="93150" tIns="46575" rIns="93150"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338" y="0"/>
            <a:ext cx="3038475" cy="465138"/>
          </a:xfrm>
          <a:prstGeom prst="rect">
            <a:avLst/>
          </a:prstGeom>
          <a:noFill/>
          <a:ln>
            <a:noFill/>
          </a:ln>
        </p:spPr>
        <p:txBody>
          <a:bodyPr spcFirstLastPara="1" wrap="square" lIns="93150" tIns="46575" rIns="93150"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568450" y="696913"/>
            <a:ext cx="38735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675" y="4416425"/>
            <a:ext cx="5607050" cy="4183063"/>
          </a:xfrm>
          <a:prstGeom prst="rect">
            <a:avLst/>
          </a:prstGeom>
          <a:noFill/>
          <a:ln>
            <a:noFill/>
          </a:ln>
        </p:spPr>
        <p:txBody>
          <a:bodyPr spcFirstLastPara="1" wrap="square" lIns="93150" tIns="46575" rIns="93150" bIns="46575" anchor="t" anchorCtr="0">
            <a:noAutofit/>
          </a:bodyPr>
          <a:lstStyle>
            <a:lvl1pPr marL="457200" marR="0" lvl="0"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1pPr>
            <a:lvl2pPr marL="914400" marR="0" lvl="1"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2pPr>
            <a:lvl3pPr marL="1371600" marR="0" lvl="2"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3pPr>
            <a:lvl4pPr marL="1828800" marR="0" lvl="3"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4pPr>
            <a:lvl5pPr marL="2286000" marR="0" lvl="4"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675"/>
            <a:ext cx="3038475" cy="465138"/>
          </a:xfrm>
          <a:prstGeom prst="rect">
            <a:avLst/>
          </a:prstGeom>
          <a:noFill/>
          <a:ln>
            <a:noFill/>
          </a:ln>
        </p:spPr>
        <p:txBody>
          <a:bodyPr spcFirstLastPara="1" wrap="square" lIns="93150" tIns="46575" rIns="93150"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568450" y="696913"/>
            <a:ext cx="38735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Google Shape;86;p1:notes"/>
          <p:cNvSpPr txBox="1">
            <a:spLocks noGrp="1"/>
          </p:cNvSpPr>
          <p:nvPr>
            <p:ph type="body" idx="1"/>
          </p:nvPr>
        </p:nvSpPr>
        <p:spPr>
          <a:xfrm>
            <a:off x="701675" y="4416425"/>
            <a:ext cx="5607050" cy="4183063"/>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7425523" y="2084045"/>
            <a:ext cx="21724953" cy="32917916"/>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85751673" y="53160931"/>
            <a:ext cx="134820662" cy="41148001"/>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3150869" y="12317731"/>
            <a:ext cx="134820662" cy="122834400"/>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4"/>
          <p:cNvSpPr txBox="1">
            <a:spLocks noGrp="1"/>
          </p:cNvSpPr>
          <p:nvPr>
            <p:ph type="ctrTitle"/>
          </p:nvPr>
        </p:nvSpPr>
        <p:spPr>
          <a:xfrm>
            <a:off x="2743201" y="10226044"/>
            <a:ext cx="31089600" cy="7056120"/>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4"/>
          <p:cNvSpPr txBox="1">
            <a:spLocks noGrp="1"/>
          </p:cNvSpPr>
          <p:nvPr>
            <p:ph type="subTitle" idx="1"/>
          </p:nvPr>
        </p:nvSpPr>
        <p:spPr>
          <a:xfrm>
            <a:off x="5486403" y="18653763"/>
            <a:ext cx="25603200" cy="8412480"/>
          </a:xfrm>
          <a:prstGeom prst="rect">
            <a:avLst/>
          </a:prstGeom>
          <a:noFill/>
          <a:ln>
            <a:noFill/>
          </a:ln>
        </p:spPr>
        <p:txBody>
          <a:bodyPr spcFirstLastPara="1" wrap="square" lIns="349525" tIns="174750" rIns="349525" bIns="174750" anchor="t" anchorCtr="0">
            <a:noAutofit/>
          </a:bodyPr>
          <a:lstStyle>
            <a:lvl1pPr lvl="0" algn="ctr">
              <a:spcBef>
                <a:spcPts val="2479"/>
              </a:spcBef>
              <a:spcAft>
                <a:spcPts val="0"/>
              </a:spcAft>
              <a:buClr>
                <a:srgbClr val="888888"/>
              </a:buClr>
              <a:buSzPts val="12395"/>
              <a:buNone/>
              <a:defRPr>
                <a:solidFill>
                  <a:srgbClr val="888888"/>
                </a:solidFill>
              </a:defRPr>
            </a:lvl1pPr>
            <a:lvl2pPr lvl="1" algn="ctr">
              <a:spcBef>
                <a:spcPts val="2174"/>
              </a:spcBef>
              <a:spcAft>
                <a:spcPts val="0"/>
              </a:spcAft>
              <a:buClr>
                <a:srgbClr val="888888"/>
              </a:buClr>
              <a:buSzPts val="10871"/>
              <a:buNone/>
              <a:defRPr>
                <a:solidFill>
                  <a:srgbClr val="888888"/>
                </a:solidFill>
              </a:defRPr>
            </a:lvl2pPr>
            <a:lvl3pPr lvl="2" algn="ctr">
              <a:spcBef>
                <a:spcPts val="1869"/>
              </a:spcBef>
              <a:spcAft>
                <a:spcPts val="0"/>
              </a:spcAft>
              <a:buClr>
                <a:srgbClr val="888888"/>
              </a:buClr>
              <a:buSzPts val="9347"/>
              <a:buNone/>
              <a:defRPr>
                <a:solidFill>
                  <a:srgbClr val="888888"/>
                </a:solidFill>
              </a:defRPr>
            </a:lvl3pPr>
            <a:lvl4pPr lvl="3" algn="ctr">
              <a:spcBef>
                <a:spcPts val="1544"/>
              </a:spcBef>
              <a:spcAft>
                <a:spcPts val="0"/>
              </a:spcAft>
              <a:buClr>
                <a:srgbClr val="888888"/>
              </a:buClr>
              <a:buSzPts val="7722"/>
              <a:buNone/>
              <a:defRPr>
                <a:solidFill>
                  <a:srgbClr val="888888"/>
                </a:solidFill>
              </a:defRPr>
            </a:lvl4pPr>
            <a:lvl5pPr lvl="4" algn="ctr">
              <a:spcBef>
                <a:spcPts val="1544"/>
              </a:spcBef>
              <a:spcAft>
                <a:spcPts val="0"/>
              </a:spcAft>
              <a:buClr>
                <a:srgbClr val="888888"/>
              </a:buClr>
              <a:buSzPts val="7722"/>
              <a:buNone/>
              <a:defRPr>
                <a:solidFill>
                  <a:srgbClr val="888888"/>
                </a:solidFill>
              </a:defRPr>
            </a:lvl5pPr>
            <a:lvl6pPr lvl="5" algn="ctr">
              <a:spcBef>
                <a:spcPts val="1544"/>
              </a:spcBef>
              <a:spcAft>
                <a:spcPts val="0"/>
              </a:spcAft>
              <a:buClr>
                <a:srgbClr val="888888"/>
              </a:buClr>
              <a:buSzPts val="7722"/>
              <a:buNone/>
              <a:defRPr>
                <a:solidFill>
                  <a:srgbClr val="888888"/>
                </a:solidFill>
              </a:defRPr>
            </a:lvl6pPr>
            <a:lvl7pPr lvl="6" algn="ctr">
              <a:spcBef>
                <a:spcPts val="1544"/>
              </a:spcBef>
              <a:spcAft>
                <a:spcPts val="0"/>
              </a:spcAft>
              <a:buClr>
                <a:srgbClr val="888888"/>
              </a:buClr>
              <a:buSzPts val="7722"/>
              <a:buNone/>
              <a:defRPr>
                <a:solidFill>
                  <a:srgbClr val="888888"/>
                </a:solidFill>
              </a:defRPr>
            </a:lvl7pPr>
            <a:lvl8pPr lvl="7" algn="ctr">
              <a:spcBef>
                <a:spcPts val="1544"/>
              </a:spcBef>
              <a:spcAft>
                <a:spcPts val="0"/>
              </a:spcAft>
              <a:buClr>
                <a:srgbClr val="888888"/>
              </a:buClr>
              <a:buSzPts val="7722"/>
              <a:buNone/>
              <a:defRPr>
                <a:solidFill>
                  <a:srgbClr val="888888"/>
                </a:solidFill>
              </a:defRPr>
            </a:lvl8pPr>
            <a:lvl9pPr lvl="8" algn="ctr">
              <a:spcBef>
                <a:spcPts val="1544"/>
              </a:spcBef>
              <a:spcAft>
                <a:spcPts val="0"/>
              </a:spcAft>
              <a:buClr>
                <a:srgbClr val="888888"/>
              </a:buClr>
              <a:buSzPts val="7722"/>
              <a:buNone/>
              <a:defRPr>
                <a:solidFill>
                  <a:srgbClr val="888888"/>
                </a:solidFill>
              </a:defRPr>
            </a:lvl9pPr>
          </a:lstStyle>
          <a:p>
            <a:endParaRPr/>
          </a:p>
        </p:txBody>
      </p:sp>
      <p:sp>
        <p:nvSpPr>
          <p:cNvPr id="22" name="Google Shape;22;p4"/>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5"/>
          <p:cNvSpPr txBox="1">
            <a:spLocks noGrp="1"/>
          </p:cNvSpPr>
          <p:nvPr>
            <p:ph type="body" idx="1"/>
          </p:nvPr>
        </p:nvSpPr>
        <p:spPr>
          <a:xfrm>
            <a:off x="1829042" y="7680526"/>
            <a:ext cx="32917916" cy="21724953"/>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5"/>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2889253" y="21153122"/>
            <a:ext cx="31089600" cy="6537960"/>
          </a:xfrm>
          <a:prstGeom prst="rect">
            <a:avLst/>
          </a:prstGeom>
          <a:noFill/>
          <a:ln>
            <a:noFill/>
          </a:ln>
        </p:spPr>
        <p:txBody>
          <a:bodyPr spcFirstLastPara="1" wrap="square" lIns="349525" tIns="174750" rIns="349525" bIns="174750" anchor="t" anchorCtr="0">
            <a:noAutofit/>
          </a:bodyPr>
          <a:lstStyle>
            <a:lvl1pPr lvl="0" algn="l">
              <a:spcBef>
                <a:spcPts val="0"/>
              </a:spcBef>
              <a:spcAft>
                <a:spcPts val="0"/>
              </a:spcAft>
              <a:buSzPts val="1400"/>
              <a:buNone/>
              <a:defRPr sz="15545"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2889253" y="13952226"/>
            <a:ext cx="31089600" cy="7200898"/>
          </a:xfrm>
          <a:prstGeom prst="rect">
            <a:avLst/>
          </a:prstGeom>
          <a:noFill/>
          <a:ln>
            <a:noFill/>
          </a:ln>
        </p:spPr>
        <p:txBody>
          <a:bodyPr spcFirstLastPara="1" wrap="square" lIns="349525" tIns="174750" rIns="349525" bIns="174750" anchor="b" anchorCtr="0">
            <a:noAutofit/>
          </a:bodyPr>
          <a:lstStyle>
            <a:lvl1pPr marL="457200" lvl="0" indent="-228600" algn="l">
              <a:spcBef>
                <a:spcPts val="1544"/>
              </a:spcBef>
              <a:spcAft>
                <a:spcPts val="0"/>
              </a:spcAft>
              <a:buClr>
                <a:srgbClr val="888888"/>
              </a:buClr>
              <a:buSzPts val="7722"/>
              <a:buNone/>
              <a:defRPr sz="7722">
                <a:solidFill>
                  <a:srgbClr val="888888"/>
                </a:solidFill>
              </a:defRPr>
            </a:lvl1pPr>
            <a:lvl2pPr marL="914400" lvl="1" indent="-228600" algn="l">
              <a:spcBef>
                <a:spcPts val="1382"/>
              </a:spcBef>
              <a:spcAft>
                <a:spcPts val="0"/>
              </a:spcAft>
              <a:buClr>
                <a:srgbClr val="888888"/>
              </a:buClr>
              <a:buSzPts val="6909"/>
              <a:buNone/>
              <a:defRPr sz="6908">
                <a:solidFill>
                  <a:srgbClr val="888888"/>
                </a:solidFill>
              </a:defRPr>
            </a:lvl2pPr>
            <a:lvl3pPr marL="1371600" lvl="2" indent="-228600" algn="l">
              <a:spcBef>
                <a:spcPts val="1240"/>
              </a:spcBef>
              <a:spcAft>
                <a:spcPts val="0"/>
              </a:spcAft>
              <a:buClr>
                <a:srgbClr val="888888"/>
              </a:buClr>
              <a:buSzPts val="6198"/>
              <a:buNone/>
              <a:defRPr sz="6198">
                <a:solidFill>
                  <a:srgbClr val="888888"/>
                </a:solidFill>
              </a:defRPr>
            </a:lvl3pPr>
            <a:lvl4pPr marL="1828800" lvl="3" indent="-228600" algn="l">
              <a:spcBef>
                <a:spcPts val="1097"/>
              </a:spcBef>
              <a:spcAft>
                <a:spcPts val="0"/>
              </a:spcAft>
              <a:buClr>
                <a:srgbClr val="888888"/>
              </a:buClr>
              <a:buSzPts val="5486"/>
              <a:buNone/>
              <a:defRPr sz="5486">
                <a:solidFill>
                  <a:srgbClr val="888888"/>
                </a:solidFill>
              </a:defRPr>
            </a:lvl4pPr>
            <a:lvl5pPr marL="2286000" lvl="4" indent="-228600" algn="l">
              <a:spcBef>
                <a:spcPts val="1097"/>
              </a:spcBef>
              <a:spcAft>
                <a:spcPts val="0"/>
              </a:spcAft>
              <a:buClr>
                <a:srgbClr val="888888"/>
              </a:buClr>
              <a:buSzPts val="5486"/>
              <a:buNone/>
              <a:defRPr sz="5486">
                <a:solidFill>
                  <a:srgbClr val="888888"/>
                </a:solidFill>
              </a:defRPr>
            </a:lvl5pPr>
            <a:lvl6pPr marL="2743200" lvl="5" indent="-228600" algn="l">
              <a:spcBef>
                <a:spcPts val="1097"/>
              </a:spcBef>
              <a:spcAft>
                <a:spcPts val="0"/>
              </a:spcAft>
              <a:buClr>
                <a:srgbClr val="888888"/>
              </a:buClr>
              <a:buSzPts val="5486"/>
              <a:buNone/>
              <a:defRPr sz="5486">
                <a:solidFill>
                  <a:srgbClr val="888888"/>
                </a:solidFill>
              </a:defRPr>
            </a:lvl6pPr>
            <a:lvl7pPr marL="3200400" lvl="6" indent="-228600" algn="l">
              <a:spcBef>
                <a:spcPts val="1097"/>
              </a:spcBef>
              <a:spcAft>
                <a:spcPts val="0"/>
              </a:spcAft>
              <a:buClr>
                <a:srgbClr val="888888"/>
              </a:buClr>
              <a:buSzPts val="5486"/>
              <a:buNone/>
              <a:defRPr sz="5486">
                <a:solidFill>
                  <a:srgbClr val="888888"/>
                </a:solidFill>
              </a:defRPr>
            </a:lvl7pPr>
            <a:lvl8pPr marL="3657600" lvl="7" indent="-228600" algn="l">
              <a:spcBef>
                <a:spcPts val="1097"/>
              </a:spcBef>
              <a:spcAft>
                <a:spcPts val="0"/>
              </a:spcAft>
              <a:buClr>
                <a:srgbClr val="888888"/>
              </a:buClr>
              <a:buSzPts val="5486"/>
              <a:buNone/>
              <a:defRPr sz="5486">
                <a:solidFill>
                  <a:srgbClr val="888888"/>
                </a:solidFill>
              </a:defRPr>
            </a:lvl8pPr>
            <a:lvl9pPr marL="4114800" lvl="8" indent="-228600" algn="l">
              <a:spcBef>
                <a:spcPts val="1097"/>
              </a:spcBef>
              <a:spcAft>
                <a:spcPts val="0"/>
              </a:spcAft>
              <a:buClr>
                <a:srgbClr val="888888"/>
              </a:buClr>
              <a:buSzPts val="5486"/>
              <a:buNone/>
              <a:defRPr sz="5486">
                <a:solidFill>
                  <a:srgbClr val="888888"/>
                </a:solidFill>
              </a:defRPr>
            </a:lvl9pPr>
          </a:lstStyle>
          <a:p>
            <a:endParaRPr/>
          </a:p>
        </p:txBody>
      </p:sp>
      <p:sp>
        <p:nvSpPr>
          <p:cNvPr id="34" name="Google Shape;34;p6"/>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1828802" y="7680966"/>
            <a:ext cx="16154400" cy="21724622"/>
          </a:xfrm>
          <a:prstGeom prst="rect">
            <a:avLst/>
          </a:prstGeom>
          <a:noFill/>
          <a:ln>
            <a:noFill/>
          </a:ln>
        </p:spPr>
        <p:txBody>
          <a:bodyPr spcFirstLastPara="1" wrap="square" lIns="349525" tIns="174750" rIns="349525" bIns="174750" anchor="t" anchorCtr="0">
            <a:noAutofit/>
          </a:bodyPr>
          <a:lstStyle>
            <a:lvl1pPr marL="457200" lvl="0" indent="-918908" algn="l">
              <a:spcBef>
                <a:spcPts val="2174"/>
              </a:spcBef>
              <a:spcAft>
                <a:spcPts val="0"/>
              </a:spcAft>
              <a:buClr>
                <a:schemeClr val="dk1"/>
              </a:buClr>
              <a:buSzPts val="10871"/>
              <a:buChar char="•"/>
              <a:defRPr sz="10871"/>
            </a:lvl1pPr>
            <a:lvl2pPr marL="914400" lvl="1" indent="-822134" algn="l">
              <a:spcBef>
                <a:spcPts val="1869"/>
              </a:spcBef>
              <a:spcAft>
                <a:spcPts val="0"/>
              </a:spcAft>
              <a:buClr>
                <a:schemeClr val="dk1"/>
              </a:buClr>
              <a:buSzPts val="9347"/>
              <a:buChar char="–"/>
              <a:defRPr sz="9347"/>
            </a:lvl2pPr>
            <a:lvl3pPr marL="1371600" lvl="2" indent="-718947" algn="l">
              <a:spcBef>
                <a:spcPts val="1544"/>
              </a:spcBef>
              <a:spcAft>
                <a:spcPts val="0"/>
              </a:spcAft>
              <a:buClr>
                <a:schemeClr val="dk1"/>
              </a:buClr>
              <a:buSzPts val="7722"/>
              <a:buChar char="•"/>
              <a:defRPr sz="7722"/>
            </a:lvl3pPr>
            <a:lvl4pPr marL="1828800" lvl="3" indent="-667321" algn="l">
              <a:spcBef>
                <a:spcPts val="1382"/>
              </a:spcBef>
              <a:spcAft>
                <a:spcPts val="0"/>
              </a:spcAft>
              <a:buClr>
                <a:schemeClr val="dk1"/>
              </a:buClr>
              <a:buSzPts val="6909"/>
              <a:buChar char="–"/>
              <a:defRPr sz="6908"/>
            </a:lvl4pPr>
            <a:lvl5pPr marL="2286000" lvl="4" indent="-667321" algn="l">
              <a:spcBef>
                <a:spcPts val="1382"/>
              </a:spcBef>
              <a:spcAft>
                <a:spcPts val="0"/>
              </a:spcAft>
              <a:buClr>
                <a:schemeClr val="dk1"/>
              </a:buClr>
              <a:buSzPts val="6909"/>
              <a:buChar char="»"/>
              <a:defRPr sz="6908"/>
            </a:lvl5pPr>
            <a:lvl6pPr marL="2743200" lvl="5" indent="-667321" algn="l">
              <a:spcBef>
                <a:spcPts val="1382"/>
              </a:spcBef>
              <a:spcAft>
                <a:spcPts val="0"/>
              </a:spcAft>
              <a:buClr>
                <a:schemeClr val="dk1"/>
              </a:buClr>
              <a:buSzPts val="6909"/>
              <a:buChar char="•"/>
              <a:defRPr sz="6908"/>
            </a:lvl6pPr>
            <a:lvl7pPr marL="3200400" lvl="6" indent="-667321" algn="l">
              <a:spcBef>
                <a:spcPts val="1382"/>
              </a:spcBef>
              <a:spcAft>
                <a:spcPts val="0"/>
              </a:spcAft>
              <a:buClr>
                <a:schemeClr val="dk1"/>
              </a:buClr>
              <a:buSzPts val="6909"/>
              <a:buChar char="•"/>
              <a:defRPr sz="6908"/>
            </a:lvl7pPr>
            <a:lvl8pPr marL="3657600" lvl="7" indent="-667321" algn="l">
              <a:spcBef>
                <a:spcPts val="1382"/>
              </a:spcBef>
              <a:spcAft>
                <a:spcPts val="0"/>
              </a:spcAft>
              <a:buClr>
                <a:schemeClr val="dk1"/>
              </a:buClr>
              <a:buSzPts val="6909"/>
              <a:buChar char="•"/>
              <a:defRPr sz="6908"/>
            </a:lvl8pPr>
            <a:lvl9pPr marL="4114800" lvl="8" indent="-667321" algn="l">
              <a:spcBef>
                <a:spcPts val="1382"/>
              </a:spcBef>
              <a:spcAft>
                <a:spcPts val="0"/>
              </a:spcAft>
              <a:buClr>
                <a:schemeClr val="dk1"/>
              </a:buClr>
              <a:buSzPts val="6909"/>
              <a:buChar char="•"/>
              <a:defRPr sz="6908"/>
            </a:lvl9pPr>
          </a:lstStyle>
          <a:p>
            <a:endParaRPr/>
          </a:p>
        </p:txBody>
      </p:sp>
      <p:sp>
        <p:nvSpPr>
          <p:cNvPr id="40" name="Google Shape;40;p7"/>
          <p:cNvSpPr txBox="1">
            <a:spLocks noGrp="1"/>
          </p:cNvSpPr>
          <p:nvPr>
            <p:ph type="body" idx="2"/>
          </p:nvPr>
        </p:nvSpPr>
        <p:spPr>
          <a:xfrm>
            <a:off x="18592802" y="7680966"/>
            <a:ext cx="16154400" cy="21724622"/>
          </a:xfrm>
          <a:prstGeom prst="rect">
            <a:avLst/>
          </a:prstGeom>
          <a:noFill/>
          <a:ln>
            <a:noFill/>
          </a:ln>
        </p:spPr>
        <p:txBody>
          <a:bodyPr spcFirstLastPara="1" wrap="square" lIns="349525" tIns="174750" rIns="349525" bIns="174750" anchor="t" anchorCtr="0">
            <a:noAutofit/>
          </a:bodyPr>
          <a:lstStyle>
            <a:lvl1pPr marL="457200" lvl="0" indent="-918908" algn="l">
              <a:spcBef>
                <a:spcPts val="2174"/>
              </a:spcBef>
              <a:spcAft>
                <a:spcPts val="0"/>
              </a:spcAft>
              <a:buClr>
                <a:schemeClr val="dk1"/>
              </a:buClr>
              <a:buSzPts val="10871"/>
              <a:buChar char="•"/>
              <a:defRPr sz="10871"/>
            </a:lvl1pPr>
            <a:lvl2pPr marL="914400" lvl="1" indent="-822134" algn="l">
              <a:spcBef>
                <a:spcPts val="1869"/>
              </a:spcBef>
              <a:spcAft>
                <a:spcPts val="0"/>
              </a:spcAft>
              <a:buClr>
                <a:schemeClr val="dk1"/>
              </a:buClr>
              <a:buSzPts val="9347"/>
              <a:buChar char="–"/>
              <a:defRPr sz="9347"/>
            </a:lvl2pPr>
            <a:lvl3pPr marL="1371600" lvl="2" indent="-718947" algn="l">
              <a:spcBef>
                <a:spcPts val="1544"/>
              </a:spcBef>
              <a:spcAft>
                <a:spcPts val="0"/>
              </a:spcAft>
              <a:buClr>
                <a:schemeClr val="dk1"/>
              </a:buClr>
              <a:buSzPts val="7722"/>
              <a:buChar char="•"/>
              <a:defRPr sz="7722"/>
            </a:lvl3pPr>
            <a:lvl4pPr marL="1828800" lvl="3" indent="-667321" algn="l">
              <a:spcBef>
                <a:spcPts val="1382"/>
              </a:spcBef>
              <a:spcAft>
                <a:spcPts val="0"/>
              </a:spcAft>
              <a:buClr>
                <a:schemeClr val="dk1"/>
              </a:buClr>
              <a:buSzPts val="6909"/>
              <a:buChar char="–"/>
              <a:defRPr sz="6908"/>
            </a:lvl4pPr>
            <a:lvl5pPr marL="2286000" lvl="4" indent="-667321" algn="l">
              <a:spcBef>
                <a:spcPts val="1382"/>
              </a:spcBef>
              <a:spcAft>
                <a:spcPts val="0"/>
              </a:spcAft>
              <a:buClr>
                <a:schemeClr val="dk1"/>
              </a:buClr>
              <a:buSzPts val="6909"/>
              <a:buChar char="»"/>
              <a:defRPr sz="6908"/>
            </a:lvl5pPr>
            <a:lvl6pPr marL="2743200" lvl="5" indent="-667321" algn="l">
              <a:spcBef>
                <a:spcPts val="1382"/>
              </a:spcBef>
              <a:spcAft>
                <a:spcPts val="0"/>
              </a:spcAft>
              <a:buClr>
                <a:schemeClr val="dk1"/>
              </a:buClr>
              <a:buSzPts val="6909"/>
              <a:buChar char="•"/>
              <a:defRPr sz="6908"/>
            </a:lvl6pPr>
            <a:lvl7pPr marL="3200400" lvl="6" indent="-667321" algn="l">
              <a:spcBef>
                <a:spcPts val="1382"/>
              </a:spcBef>
              <a:spcAft>
                <a:spcPts val="0"/>
              </a:spcAft>
              <a:buClr>
                <a:schemeClr val="dk1"/>
              </a:buClr>
              <a:buSzPts val="6909"/>
              <a:buChar char="•"/>
              <a:defRPr sz="6908"/>
            </a:lvl7pPr>
            <a:lvl8pPr marL="3657600" lvl="7" indent="-667321" algn="l">
              <a:spcBef>
                <a:spcPts val="1382"/>
              </a:spcBef>
              <a:spcAft>
                <a:spcPts val="0"/>
              </a:spcAft>
              <a:buClr>
                <a:schemeClr val="dk1"/>
              </a:buClr>
              <a:buSzPts val="6909"/>
              <a:buChar char="•"/>
              <a:defRPr sz="6908"/>
            </a:lvl8pPr>
            <a:lvl9pPr marL="4114800" lvl="8" indent="-667321" algn="l">
              <a:spcBef>
                <a:spcPts val="1382"/>
              </a:spcBef>
              <a:spcAft>
                <a:spcPts val="0"/>
              </a:spcAft>
              <a:buClr>
                <a:schemeClr val="dk1"/>
              </a:buClr>
              <a:buSzPts val="6909"/>
              <a:buChar char="•"/>
              <a:defRPr sz="6908"/>
            </a:lvl9pPr>
          </a:lstStyle>
          <a:p>
            <a:endParaRPr/>
          </a:p>
        </p:txBody>
      </p:sp>
      <p:sp>
        <p:nvSpPr>
          <p:cNvPr id="41" name="Google Shape;41;p7"/>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1828803" y="7368542"/>
            <a:ext cx="16160753" cy="3070858"/>
          </a:xfrm>
          <a:prstGeom prst="rect">
            <a:avLst/>
          </a:prstGeom>
          <a:noFill/>
          <a:ln>
            <a:noFill/>
          </a:ln>
        </p:spPr>
        <p:txBody>
          <a:bodyPr spcFirstLastPara="1" wrap="square" lIns="349525" tIns="174750" rIns="349525" bIns="174750" anchor="b" anchorCtr="0">
            <a:noAutofit/>
          </a:bodyPr>
          <a:lstStyle>
            <a:lvl1pPr marL="457200" lvl="0" indent="-228600" algn="l">
              <a:spcBef>
                <a:spcPts val="1869"/>
              </a:spcBef>
              <a:spcAft>
                <a:spcPts val="0"/>
              </a:spcAft>
              <a:buClr>
                <a:schemeClr val="dk1"/>
              </a:buClr>
              <a:buSzPts val="9347"/>
              <a:buNone/>
              <a:defRPr sz="9347" b="1"/>
            </a:lvl1pPr>
            <a:lvl2pPr marL="914400" lvl="1" indent="-228600" algn="l">
              <a:spcBef>
                <a:spcPts val="1544"/>
              </a:spcBef>
              <a:spcAft>
                <a:spcPts val="0"/>
              </a:spcAft>
              <a:buClr>
                <a:schemeClr val="dk1"/>
              </a:buClr>
              <a:buSzPts val="7722"/>
              <a:buNone/>
              <a:defRPr sz="7722" b="1"/>
            </a:lvl2pPr>
            <a:lvl3pPr marL="1371600" lvl="2" indent="-228600" algn="l">
              <a:spcBef>
                <a:spcPts val="1382"/>
              </a:spcBef>
              <a:spcAft>
                <a:spcPts val="0"/>
              </a:spcAft>
              <a:buClr>
                <a:schemeClr val="dk1"/>
              </a:buClr>
              <a:buSzPts val="6909"/>
              <a:buNone/>
              <a:defRPr sz="6908" b="1"/>
            </a:lvl3pPr>
            <a:lvl4pPr marL="1828800" lvl="3" indent="-228600" algn="l">
              <a:spcBef>
                <a:spcPts val="1240"/>
              </a:spcBef>
              <a:spcAft>
                <a:spcPts val="0"/>
              </a:spcAft>
              <a:buClr>
                <a:schemeClr val="dk1"/>
              </a:buClr>
              <a:buSzPts val="6198"/>
              <a:buNone/>
              <a:defRPr sz="6198" b="1"/>
            </a:lvl4pPr>
            <a:lvl5pPr marL="2286000" lvl="4" indent="-228600" algn="l">
              <a:spcBef>
                <a:spcPts val="1240"/>
              </a:spcBef>
              <a:spcAft>
                <a:spcPts val="0"/>
              </a:spcAft>
              <a:buClr>
                <a:schemeClr val="dk1"/>
              </a:buClr>
              <a:buSzPts val="6198"/>
              <a:buNone/>
              <a:defRPr sz="6198" b="1"/>
            </a:lvl5pPr>
            <a:lvl6pPr marL="2743200" lvl="5" indent="-228600" algn="l">
              <a:spcBef>
                <a:spcPts val="1240"/>
              </a:spcBef>
              <a:spcAft>
                <a:spcPts val="0"/>
              </a:spcAft>
              <a:buClr>
                <a:schemeClr val="dk1"/>
              </a:buClr>
              <a:buSzPts val="6198"/>
              <a:buNone/>
              <a:defRPr sz="6198" b="1"/>
            </a:lvl6pPr>
            <a:lvl7pPr marL="3200400" lvl="6" indent="-228600" algn="l">
              <a:spcBef>
                <a:spcPts val="1240"/>
              </a:spcBef>
              <a:spcAft>
                <a:spcPts val="0"/>
              </a:spcAft>
              <a:buClr>
                <a:schemeClr val="dk1"/>
              </a:buClr>
              <a:buSzPts val="6198"/>
              <a:buNone/>
              <a:defRPr sz="6198" b="1"/>
            </a:lvl7pPr>
            <a:lvl8pPr marL="3657600" lvl="7" indent="-228600" algn="l">
              <a:spcBef>
                <a:spcPts val="1240"/>
              </a:spcBef>
              <a:spcAft>
                <a:spcPts val="0"/>
              </a:spcAft>
              <a:buClr>
                <a:schemeClr val="dk1"/>
              </a:buClr>
              <a:buSzPts val="6198"/>
              <a:buNone/>
              <a:defRPr sz="6198" b="1"/>
            </a:lvl8pPr>
            <a:lvl9pPr marL="4114800" lvl="8" indent="-228600" algn="l">
              <a:spcBef>
                <a:spcPts val="1240"/>
              </a:spcBef>
              <a:spcAft>
                <a:spcPts val="0"/>
              </a:spcAft>
              <a:buClr>
                <a:schemeClr val="dk1"/>
              </a:buClr>
              <a:buSzPts val="6198"/>
              <a:buNone/>
              <a:defRPr sz="6198" b="1"/>
            </a:lvl9pPr>
          </a:lstStyle>
          <a:p>
            <a:endParaRPr/>
          </a:p>
        </p:txBody>
      </p:sp>
      <p:sp>
        <p:nvSpPr>
          <p:cNvPr id="47" name="Google Shape;47;p8"/>
          <p:cNvSpPr txBox="1">
            <a:spLocks noGrp="1"/>
          </p:cNvSpPr>
          <p:nvPr>
            <p:ph type="body" idx="2"/>
          </p:nvPr>
        </p:nvSpPr>
        <p:spPr>
          <a:xfrm>
            <a:off x="1828803" y="10439400"/>
            <a:ext cx="16160753" cy="18966182"/>
          </a:xfrm>
          <a:prstGeom prst="rect">
            <a:avLst/>
          </a:prstGeom>
          <a:noFill/>
          <a:ln>
            <a:noFill/>
          </a:ln>
        </p:spPr>
        <p:txBody>
          <a:bodyPr spcFirstLastPara="1" wrap="square" lIns="349525" tIns="174750" rIns="349525" bIns="174750" anchor="t" anchorCtr="0">
            <a:noAutofit/>
          </a:bodyPr>
          <a:lstStyle>
            <a:lvl1pPr marL="457200" lvl="0" indent="-822134" algn="l">
              <a:spcBef>
                <a:spcPts val="1869"/>
              </a:spcBef>
              <a:spcAft>
                <a:spcPts val="0"/>
              </a:spcAft>
              <a:buClr>
                <a:schemeClr val="dk1"/>
              </a:buClr>
              <a:buSzPts val="9347"/>
              <a:buChar char="•"/>
              <a:defRPr sz="9347"/>
            </a:lvl1pPr>
            <a:lvl2pPr marL="914400" lvl="1" indent="-718947" algn="l">
              <a:spcBef>
                <a:spcPts val="1544"/>
              </a:spcBef>
              <a:spcAft>
                <a:spcPts val="0"/>
              </a:spcAft>
              <a:buClr>
                <a:schemeClr val="dk1"/>
              </a:buClr>
              <a:buSzPts val="7722"/>
              <a:buChar char="–"/>
              <a:defRPr sz="7722"/>
            </a:lvl2pPr>
            <a:lvl3pPr marL="1371600" lvl="2" indent="-667321" algn="l">
              <a:spcBef>
                <a:spcPts val="1382"/>
              </a:spcBef>
              <a:spcAft>
                <a:spcPts val="0"/>
              </a:spcAft>
              <a:buClr>
                <a:schemeClr val="dk1"/>
              </a:buClr>
              <a:buSzPts val="6909"/>
              <a:buChar char="•"/>
              <a:defRPr sz="6908"/>
            </a:lvl3pPr>
            <a:lvl4pPr marL="1828800" lvl="3" indent="-622173" algn="l">
              <a:spcBef>
                <a:spcPts val="1240"/>
              </a:spcBef>
              <a:spcAft>
                <a:spcPts val="0"/>
              </a:spcAft>
              <a:buClr>
                <a:schemeClr val="dk1"/>
              </a:buClr>
              <a:buSzPts val="6198"/>
              <a:buChar char="–"/>
              <a:defRPr sz="6198"/>
            </a:lvl4pPr>
            <a:lvl5pPr marL="2286000" lvl="4" indent="-622173" algn="l">
              <a:spcBef>
                <a:spcPts val="1240"/>
              </a:spcBef>
              <a:spcAft>
                <a:spcPts val="0"/>
              </a:spcAft>
              <a:buClr>
                <a:schemeClr val="dk1"/>
              </a:buClr>
              <a:buSzPts val="6198"/>
              <a:buChar char="»"/>
              <a:defRPr sz="6198"/>
            </a:lvl5pPr>
            <a:lvl6pPr marL="2743200" lvl="5" indent="-622173" algn="l">
              <a:spcBef>
                <a:spcPts val="1240"/>
              </a:spcBef>
              <a:spcAft>
                <a:spcPts val="0"/>
              </a:spcAft>
              <a:buClr>
                <a:schemeClr val="dk1"/>
              </a:buClr>
              <a:buSzPts val="6198"/>
              <a:buChar char="•"/>
              <a:defRPr sz="6198"/>
            </a:lvl6pPr>
            <a:lvl7pPr marL="3200400" lvl="6" indent="-622173" algn="l">
              <a:spcBef>
                <a:spcPts val="1240"/>
              </a:spcBef>
              <a:spcAft>
                <a:spcPts val="0"/>
              </a:spcAft>
              <a:buClr>
                <a:schemeClr val="dk1"/>
              </a:buClr>
              <a:buSzPts val="6198"/>
              <a:buChar char="•"/>
              <a:defRPr sz="6198"/>
            </a:lvl7pPr>
            <a:lvl8pPr marL="3657600" lvl="7" indent="-622173" algn="l">
              <a:spcBef>
                <a:spcPts val="1240"/>
              </a:spcBef>
              <a:spcAft>
                <a:spcPts val="0"/>
              </a:spcAft>
              <a:buClr>
                <a:schemeClr val="dk1"/>
              </a:buClr>
              <a:buSzPts val="6198"/>
              <a:buChar char="•"/>
              <a:defRPr sz="6198"/>
            </a:lvl8pPr>
            <a:lvl9pPr marL="4114800" lvl="8" indent="-622172" algn="l">
              <a:spcBef>
                <a:spcPts val="1240"/>
              </a:spcBef>
              <a:spcAft>
                <a:spcPts val="0"/>
              </a:spcAft>
              <a:buClr>
                <a:schemeClr val="dk1"/>
              </a:buClr>
              <a:buSzPts val="6198"/>
              <a:buChar char="•"/>
              <a:defRPr sz="6198"/>
            </a:lvl9pPr>
          </a:lstStyle>
          <a:p>
            <a:endParaRPr/>
          </a:p>
        </p:txBody>
      </p:sp>
      <p:sp>
        <p:nvSpPr>
          <p:cNvPr id="48" name="Google Shape;48;p8"/>
          <p:cNvSpPr txBox="1">
            <a:spLocks noGrp="1"/>
          </p:cNvSpPr>
          <p:nvPr>
            <p:ph type="body" idx="3"/>
          </p:nvPr>
        </p:nvSpPr>
        <p:spPr>
          <a:xfrm>
            <a:off x="18580106" y="7368542"/>
            <a:ext cx="16167101" cy="3070858"/>
          </a:xfrm>
          <a:prstGeom prst="rect">
            <a:avLst/>
          </a:prstGeom>
          <a:noFill/>
          <a:ln>
            <a:noFill/>
          </a:ln>
        </p:spPr>
        <p:txBody>
          <a:bodyPr spcFirstLastPara="1" wrap="square" lIns="349525" tIns="174750" rIns="349525" bIns="174750" anchor="b" anchorCtr="0">
            <a:noAutofit/>
          </a:bodyPr>
          <a:lstStyle>
            <a:lvl1pPr marL="457200" lvl="0" indent="-228600" algn="l">
              <a:spcBef>
                <a:spcPts val="1869"/>
              </a:spcBef>
              <a:spcAft>
                <a:spcPts val="0"/>
              </a:spcAft>
              <a:buClr>
                <a:schemeClr val="dk1"/>
              </a:buClr>
              <a:buSzPts val="9347"/>
              <a:buNone/>
              <a:defRPr sz="9347" b="1"/>
            </a:lvl1pPr>
            <a:lvl2pPr marL="914400" lvl="1" indent="-228600" algn="l">
              <a:spcBef>
                <a:spcPts val="1544"/>
              </a:spcBef>
              <a:spcAft>
                <a:spcPts val="0"/>
              </a:spcAft>
              <a:buClr>
                <a:schemeClr val="dk1"/>
              </a:buClr>
              <a:buSzPts val="7722"/>
              <a:buNone/>
              <a:defRPr sz="7722" b="1"/>
            </a:lvl2pPr>
            <a:lvl3pPr marL="1371600" lvl="2" indent="-228600" algn="l">
              <a:spcBef>
                <a:spcPts val="1382"/>
              </a:spcBef>
              <a:spcAft>
                <a:spcPts val="0"/>
              </a:spcAft>
              <a:buClr>
                <a:schemeClr val="dk1"/>
              </a:buClr>
              <a:buSzPts val="6909"/>
              <a:buNone/>
              <a:defRPr sz="6908" b="1"/>
            </a:lvl3pPr>
            <a:lvl4pPr marL="1828800" lvl="3" indent="-228600" algn="l">
              <a:spcBef>
                <a:spcPts val="1240"/>
              </a:spcBef>
              <a:spcAft>
                <a:spcPts val="0"/>
              </a:spcAft>
              <a:buClr>
                <a:schemeClr val="dk1"/>
              </a:buClr>
              <a:buSzPts val="6198"/>
              <a:buNone/>
              <a:defRPr sz="6198" b="1"/>
            </a:lvl4pPr>
            <a:lvl5pPr marL="2286000" lvl="4" indent="-228600" algn="l">
              <a:spcBef>
                <a:spcPts val="1240"/>
              </a:spcBef>
              <a:spcAft>
                <a:spcPts val="0"/>
              </a:spcAft>
              <a:buClr>
                <a:schemeClr val="dk1"/>
              </a:buClr>
              <a:buSzPts val="6198"/>
              <a:buNone/>
              <a:defRPr sz="6198" b="1"/>
            </a:lvl5pPr>
            <a:lvl6pPr marL="2743200" lvl="5" indent="-228600" algn="l">
              <a:spcBef>
                <a:spcPts val="1240"/>
              </a:spcBef>
              <a:spcAft>
                <a:spcPts val="0"/>
              </a:spcAft>
              <a:buClr>
                <a:schemeClr val="dk1"/>
              </a:buClr>
              <a:buSzPts val="6198"/>
              <a:buNone/>
              <a:defRPr sz="6198" b="1"/>
            </a:lvl6pPr>
            <a:lvl7pPr marL="3200400" lvl="6" indent="-228600" algn="l">
              <a:spcBef>
                <a:spcPts val="1240"/>
              </a:spcBef>
              <a:spcAft>
                <a:spcPts val="0"/>
              </a:spcAft>
              <a:buClr>
                <a:schemeClr val="dk1"/>
              </a:buClr>
              <a:buSzPts val="6198"/>
              <a:buNone/>
              <a:defRPr sz="6198" b="1"/>
            </a:lvl7pPr>
            <a:lvl8pPr marL="3657600" lvl="7" indent="-228600" algn="l">
              <a:spcBef>
                <a:spcPts val="1240"/>
              </a:spcBef>
              <a:spcAft>
                <a:spcPts val="0"/>
              </a:spcAft>
              <a:buClr>
                <a:schemeClr val="dk1"/>
              </a:buClr>
              <a:buSzPts val="6198"/>
              <a:buNone/>
              <a:defRPr sz="6198" b="1"/>
            </a:lvl8pPr>
            <a:lvl9pPr marL="4114800" lvl="8" indent="-228600" algn="l">
              <a:spcBef>
                <a:spcPts val="1240"/>
              </a:spcBef>
              <a:spcAft>
                <a:spcPts val="0"/>
              </a:spcAft>
              <a:buClr>
                <a:schemeClr val="dk1"/>
              </a:buClr>
              <a:buSzPts val="6198"/>
              <a:buNone/>
              <a:defRPr sz="6198" b="1"/>
            </a:lvl9pPr>
          </a:lstStyle>
          <a:p>
            <a:endParaRPr/>
          </a:p>
        </p:txBody>
      </p:sp>
      <p:sp>
        <p:nvSpPr>
          <p:cNvPr id="49" name="Google Shape;49;p8"/>
          <p:cNvSpPr txBox="1">
            <a:spLocks noGrp="1"/>
          </p:cNvSpPr>
          <p:nvPr>
            <p:ph type="body" idx="4"/>
          </p:nvPr>
        </p:nvSpPr>
        <p:spPr>
          <a:xfrm>
            <a:off x="18580106" y="10439400"/>
            <a:ext cx="16167101" cy="18966182"/>
          </a:xfrm>
          <a:prstGeom prst="rect">
            <a:avLst/>
          </a:prstGeom>
          <a:noFill/>
          <a:ln>
            <a:noFill/>
          </a:ln>
        </p:spPr>
        <p:txBody>
          <a:bodyPr spcFirstLastPara="1" wrap="square" lIns="349525" tIns="174750" rIns="349525" bIns="174750" anchor="t" anchorCtr="0">
            <a:noAutofit/>
          </a:bodyPr>
          <a:lstStyle>
            <a:lvl1pPr marL="457200" lvl="0" indent="-822134" algn="l">
              <a:spcBef>
                <a:spcPts val="1869"/>
              </a:spcBef>
              <a:spcAft>
                <a:spcPts val="0"/>
              </a:spcAft>
              <a:buClr>
                <a:schemeClr val="dk1"/>
              </a:buClr>
              <a:buSzPts val="9347"/>
              <a:buChar char="•"/>
              <a:defRPr sz="9347"/>
            </a:lvl1pPr>
            <a:lvl2pPr marL="914400" lvl="1" indent="-718947" algn="l">
              <a:spcBef>
                <a:spcPts val="1544"/>
              </a:spcBef>
              <a:spcAft>
                <a:spcPts val="0"/>
              </a:spcAft>
              <a:buClr>
                <a:schemeClr val="dk1"/>
              </a:buClr>
              <a:buSzPts val="7722"/>
              <a:buChar char="–"/>
              <a:defRPr sz="7722"/>
            </a:lvl2pPr>
            <a:lvl3pPr marL="1371600" lvl="2" indent="-667321" algn="l">
              <a:spcBef>
                <a:spcPts val="1382"/>
              </a:spcBef>
              <a:spcAft>
                <a:spcPts val="0"/>
              </a:spcAft>
              <a:buClr>
                <a:schemeClr val="dk1"/>
              </a:buClr>
              <a:buSzPts val="6909"/>
              <a:buChar char="•"/>
              <a:defRPr sz="6908"/>
            </a:lvl3pPr>
            <a:lvl4pPr marL="1828800" lvl="3" indent="-622173" algn="l">
              <a:spcBef>
                <a:spcPts val="1240"/>
              </a:spcBef>
              <a:spcAft>
                <a:spcPts val="0"/>
              </a:spcAft>
              <a:buClr>
                <a:schemeClr val="dk1"/>
              </a:buClr>
              <a:buSzPts val="6198"/>
              <a:buChar char="–"/>
              <a:defRPr sz="6198"/>
            </a:lvl4pPr>
            <a:lvl5pPr marL="2286000" lvl="4" indent="-622173" algn="l">
              <a:spcBef>
                <a:spcPts val="1240"/>
              </a:spcBef>
              <a:spcAft>
                <a:spcPts val="0"/>
              </a:spcAft>
              <a:buClr>
                <a:schemeClr val="dk1"/>
              </a:buClr>
              <a:buSzPts val="6198"/>
              <a:buChar char="»"/>
              <a:defRPr sz="6198"/>
            </a:lvl5pPr>
            <a:lvl6pPr marL="2743200" lvl="5" indent="-622173" algn="l">
              <a:spcBef>
                <a:spcPts val="1240"/>
              </a:spcBef>
              <a:spcAft>
                <a:spcPts val="0"/>
              </a:spcAft>
              <a:buClr>
                <a:schemeClr val="dk1"/>
              </a:buClr>
              <a:buSzPts val="6198"/>
              <a:buChar char="•"/>
              <a:defRPr sz="6198"/>
            </a:lvl6pPr>
            <a:lvl7pPr marL="3200400" lvl="6" indent="-622173" algn="l">
              <a:spcBef>
                <a:spcPts val="1240"/>
              </a:spcBef>
              <a:spcAft>
                <a:spcPts val="0"/>
              </a:spcAft>
              <a:buClr>
                <a:schemeClr val="dk1"/>
              </a:buClr>
              <a:buSzPts val="6198"/>
              <a:buChar char="•"/>
              <a:defRPr sz="6198"/>
            </a:lvl7pPr>
            <a:lvl8pPr marL="3657600" lvl="7" indent="-622173" algn="l">
              <a:spcBef>
                <a:spcPts val="1240"/>
              </a:spcBef>
              <a:spcAft>
                <a:spcPts val="0"/>
              </a:spcAft>
              <a:buClr>
                <a:schemeClr val="dk1"/>
              </a:buClr>
              <a:buSzPts val="6198"/>
              <a:buChar char="•"/>
              <a:defRPr sz="6198"/>
            </a:lvl8pPr>
            <a:lvl9pPr marL="4114800" lvl="8" indent="-622172" algn="l">
              <a:spcBef>
                <a:spcPts val="1240"/>
              </a:spcBef>
              <a:spcAft>
                <a:spcPts val="0"/>
              </a:spcAft>
              <a:buClr>
                <a:schemeClr val="dk1"/>
              </a:buClr>
              <a:buSzPts val="6198"/>
              <a:buChar char="•"/>
              <a:defRPr sz="6198"/>
            </a:lvl9pPr>
          </a:lstStyle>
          <a:p>
            <a:endParaRPr/>
          </a:p>
        </p:txBody>
      </p:sp>
      <p:sp>
        <p:nvSpPr>
          <p:cNvPr id="50" name="Google Shape;50;p8"/>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1828805" y="1310640"/>
            <a:ext cx="12033252" cy="5577840"/>
          </a:xfrm>
          <a:prstGeom prst="rect">
            <a:avLst/>
          </a:prstGeom>
          <a:noFill/>
          <a:ln>
            <a:noFill/>
          </a:ln>
        </p:spPr>
        <p:txBody>
          <a:bodyPr spcFirstLastPara="1" wrap="square" lIns="349525" tIns="174750" rIns="349525" bIns="174750" anchor="b" anchorCtr="0">
            <a:noAutofit/>
          </a:bodyPr>
          <a:lstStyle>
            <a:lvl1pPr lvl="0" algn="l">
              <a:spcBef>
                <a:spcPts val="0"/>
              </a:spcBef>
              <a:spcAft>
                <a:spcPts val="0"/>
              </a:spcAft>
              <a:buSzPts val="1400"/>
              <a:buNone/>
              <a:defRPr sz="772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4300202" y="1310643"/>
            <a:ext cx="20447000" cy="28094942"/>
          </a:xfrm>
          <a:prstGeom prst="rect">
            <a:avLst/>
          </a:prstGeom>
          <a:noFill/>
          <a:ln>
            <a:noFill/>
          </a:ln>
        </p:spPr>
        <p:txBody>
          <a:bodyPr spcFirstLastPara="1" wrap="square" lIns="349525" tIns="174750" rIns="349525" bIns="174750" anchor="t" anchorCtr="0">
            <a:noAutofit/>
          </a:bodyPr>
          <a:lstStyle>
            <a:lvl1pPr marL="457200" lvl="0" indent="-1015682" algn="l">
              <a:spcBef>
                <a:spcPts val="2479"/>
              </a:spcBef>
              <a:spcAft>
                <a:spcPts val="0"/>
              </a:spcAft>
              <a:buClr>
                <a:schemeClr val="dk1"/>
              </a:buClr>
              <a:buSzPts val="12395"/>
              <a:buChar char="•"/>
              <a:defRPr sz="12395"/>
            </a:lvl1pPr>
            <a:lvl2pPr marL="914400" lvl="1" indent="-918908" algn="l">
              <a:spcBef>
                <a:spcPts val="2174"/>
              </a:spcBef>
              <a:spcAft>
                <a:spcPts val="0"/>
              </a:spcAft>
              <a:buClr>
                <a:schemeClr val="dk1"/>
              </a:buClr>
              <a:buSzPts val="10871"/>
              <a:buChar char="–"/>
              <a:defRPr sz="10871"/>
            </a:lvl2pPr>
            <a:lvl3pPr marL="1371600" lvl="2" indent="-822134" algn="l">
              <a:spcBef>
                <a:spcPts val="1869"/>
              </a:spcBef>
              <a:spcAft>
                <a:spcPts val="0"/>
              </a:spcAft>
              <a:buClr>
                <a:schemeClr val="dk1"/>
              </a:buClr>
              <a:buSzPts val="9347"/>
              <a:buChar char="•"/>
              <a:defRPr sz="9347"/>
            </a:lvl3pPr>
            <a:lvl4pPr marL="1828800" lvl="3" indent="-718947" algn="l">
              <a:spcBef>
                <a:spcPts val="1544"/>
              </a:spcBef>
              <a:spcAft>
                <a:spcPts val="0"/>
              </a:spcAft>
              <a:buClr>
                <a:schemeClr val="dk1"/>
              </a:buClr>
              <a:buSzPts val="7722"/>
              <a:buChar char="–"/>
              <a:defRPr sz="7722"/>
            </a:lvl4pPr>
            <a:lvl5pPr marL="2286000" lvl="4" indent="-718947" algn="l">
              <a:spcBef>
                <a:spcPts val="1544"/>
              </a:spcBef>
              <a:spcAft>
                <a:spcPts val="0"/>
              </a:spcAft>
              <a:buClr>
                <a:schemeClr val="dk1"/>
              </a:buClr>
              <a:buSzPts val="7722"/>
              <a:buChar char="»"/>
              <a:defRPr sz="7722"/>
            </a:lvl5pPr>
            <a:lvl6pPr marL="2743200" lvl="5" indent="-718947" algn="l">
              <a:spcBef>
                <a:spcPts val="1544"/>
              </a:spcBef>
              <a:spcAft>
                <a:spcPts val="0"/>
              </a:spcAft>
              <a:buClr>
                <a:schemeClr val="dk1"/>
              </a:buClr>
              <a:buSzPts val="7722"/>
              <a:buChar char="•"/>
              <a:defRPr sz="7722"/>
            </a:lvl6pPr>
            <a:lvl7pPr marL="3200400" lvl="6" indent="-718947" algn="l">
              <a:spcBef>
                <a:spcPts val="1544"/>
              </a:spcBef>
              <a:spcAft>
                <a:spcPts val="0"/>
              </a:spcAft>
              <a:buClr>
                <a:schemeClr val="dk1"/>
              </a:buClr>
              <a:buSzPts val="7722"/>
              <a:buChar char="•"/>
              <a:defRPr sz="7722"/>
            </a:lvl7pPr>
            <a:lvl8pPr marL="3657600" lvl="7" indent="-718947" algn="l">
              <a:spcBef>
                <a:spcPts val="1544"/>
              </a:spcBef>
              <a:spcAft>
                <a:spcPts val="0"/>
              </a:spcAft>
              <a:buClr>
                <a:schemeClr val="dk1"/>
              </a:buClr>
              <a:buSzPts val="7722"/>
              <a:buChar char="•"/>
              <a:defRPr sz="7722"/>
            </a:lvl8pPr>
            <a:lvl9pPr marL="4114800" lvl="8" indent="-718946" algn="l">
              <a:spcBef>
                <a:spcPts val="1544"/>
              </a:spcBef>
              <a:spcAft>
                <a:spcPts val="0"/>
              </a:spcAft>
              <a:buClr>
                <a:schemeClr val="dk1"/>
              </a:buClr>
              <a:buSzPts val="7722"/>
              <a:buChar char="•"/>
              <a:defRPr sz="7722"/>
            </a:lvl9pPr>
          </a:lstStyle>
          <a:p>
            <a:endParaRPr/>
          </a:p>
        </p:txBody>
      </p:sp>
      <p:sp>
        <p:nvSpPr>
          <p:cNvPr id="61" name="Google Shape;61;p10"/>
          <p:cNvSpPr txBox="1">
            <a:spLocks noGrp="1"/>
          </p:cNvSpPr>
          <p:nvPr>
            <p:ph type="body" idx="2"/>
          </p:nvPr>
        </p:nvSpPr>
        <p:spPr>
          <a:xfrm>
            <a:off x="1828805" y="6888486"/>
            <a:ext cx="12033252" cy="22517102"/>
          </a:xfrm>
          <a:prstGeom prst="rect">
            <a:avLst/>
          </a:prstGeom>
          <a:noFill/>
          <a:ln>
            <a:noFill/>
          </a:ln>
        </p:spPr>
        <p:txBody>
          <a:bodyPr spcFirstLastPara="1" wrap="square" lIns="349525" tIns="174750" rIns="349525" bIns="174750" anchor="t" anchorCtr="0">
            <a:noAutofit/>
          </a:bodyPr>
          <a:lstStyle>
            <a:lvl1pPr marL="457200" lvl="0" indent="-228600" algn="l">
              <a:spcBef>
                <a:spcPts val="1097"/>
              </a:spcBef>
              <a:spcAft>
                <a:spcPts val="0"/>
              </a:spcAft>
              <a:buClr>
                <a:schemeClr val="dk1"/>
              </a:buClr>
              <a:buSzPts val="5486"/>
              <a:buNone/>
              <a:defRPr sz="5486"/>
            </a:lvl1pPr>
            <a:lvl2pPr marL="914400" lvl="1" indent="-228600" algn="l">
              <a:spcBef>
                <a:spcPts val="935"/>
              </a:spcBef>
              <a:spcAft>
                <a:spcPts val="0"/>
              </a:spcAft>
              <a:buClr>
                <a:schemeClr val="dk1"/>
              </a:buClr>
              <a:buSzPts val="4674"/>
              <a:buNone/>
              <a:defRPr sz="4674"/>
            </a:lvl2pPr>
            <a:lvl3pPr marL="1371600" lvl="2" indent="-228600" algn="l">
              <a:spcBef>
                <a:spcPts val="772"/>
              </a:spcBef>
              <a:spcAft>
                <a:spcPts val="0"/>
              </a:spcAft>
              <a:buClr>
                <a:schemeClr val="dk1"/>
              </a:buClr>
              <a:buSzPts val="3861"/>
              <a:buNone/>
              <a:defRPr sz="3861"/>
            </a:lvl3pPr>
            <a:lvl4pPr marL="1828800" lvl="3" indent="-228600" algn="l">
              <a:spcBef>
                <a:spcPts val="691"/>
              </a:spcBef>
              <a:spcAft>
                <a:spcPts val="0"/>
              </a:spcAft>
              <a:buClr>
                <a:schemeClr val="dk1"/>
              </a:buClr>
              <a:buSzPts val="3454"/>
              <a:buNone/>
              <a:defRPr sz="3454"/>
            </a:lvl4pPr>
            <a:lvl5pPr marL="2286000" lvl="4" indent="-228600" algn="l">
              <a:spcBef>
                <a:spcPts val="691"/>
              </a:spcBef>
              <a:spcAft>
                <a:spcPts val="0"/>
              </a:spcAft>
              <a:buClr>
                <a:schemeClr val="dk1"/>
              </a:buClr>
              <a:buSzPts val="3454"/>
              <a:buNone/>
              <a:defRPr sz="3454"/>
            </a:lvl5pPr>
            <a:lvl6pPr marL="2743200" lvl="5" indent="-228600" algn="l">
              <a:spcBef>
                <a:spcPts val="691"/>
              </a:spcBef>
              <a:spcAft>
                <a:spcPts val="0"/>
              </a:spcAft>
              <a:buClr>
                <a:schemeClr val="dk1"/>
              </a:buClr>
              <a:buSzPts val="3454"/>
              <a:buNone/>
              <a:defRPr sz="3454"/>
            </a:lvl6pPr>
            <a:lvl7pPr marL="3200400" lvl="6" indent="-228600" algn="l">
              <a:spcBef>
                <a:spcPts val="691"/>
              </a:spcBef>
              <a:spcAft>
                <a:spcPts val="0"/>
              </a:spcAft>
              <a:buClr>
                <a:schemeClr val="dk1"/>
              </a:buClr>
              <a:buSzPts val="3454"/>
              <a:buNone/>
              <a:defRPr sz="3454"/>
            </a:lvl7pPr>
            <a:lvl8pPr marL="3657600" lvl="7" indent="-228600" algn="l">
              <a:spcBef>
                <a:spcPts val="691"/>
              </a:spcBef>
              <a:spcAft>
                <a:spcPts val="0"/>
              </a:spcAft>
              <a:buClr>
                <a:schemeClr val="dk1"/>
              </a:buClr>
              <a:buSzPts val="3454"/>
              <a:buNone/>
              <a:defRPr sz="3454"/>
            </a:lvl8pPr>
            <a:lvl9pPr marL="4114800" lvl="8" indent="-228600" algn="l">
              <a:spcBef>
                <a:spcPts val="691"/>
              </a:spcBef>
              <a:spcAft>
                <a:spcPts val="0"/>
              </a:spcAft>
              <a:buClr>
                <a:schemeClr val="dk1"/>
              </a:buClr>
              <a:buSzPts val="3454"/>
              <a:buNone/>
              <a:defRPr sz="3454"/>
            </a:lvl9pPr>
          </a:lstStyle>
          <a:p>
            <a:endParaRPr/>
          </a:p>
        </p:txBody>
      </p:sp>
      <p:sp>
        <p:nvSpPr>
          <p:cNvPr id="62" name="Google Shape;62;p10"/>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7169154" y="23042880"/>
            <a:ext cx="21945600" cy="2720342"/>
          </a:xfrm>
          <a:prstGeom prst="rect">
            <a:avLst/>
          </a:prstGeom>
          <a:noFill/>
          <a:ln>
            <a:noFill/>
          </a:ln>
        </p:spPr>
        <p:txBody>
          <a:bodyPr spcFirstLastPara="1" wrap="square" lIns="349525" tIns="174750" rIns="349525" bIns="174750" anchor="b" anchorCtr="0">
            <a:noAutofit/>
          </a:bodyPr>
          <a:lstStyle>
            <a:lvl1pPr lvl="0" algn="l">
              <a:spcBef>
                <a:spcPts val="0"/>
              </a:spcBef>
              <a:spcAft>
                <a:spcPts val="0"/>
              </a:spcAft>
              <a:buSzPts val="1400"/>
              <a:buNone/>
              <a:defRPr sz="772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1"/>
          <p:cNvSpPr>
            <a:spLocks noGrp="1"/>
          </p:cNvSpPr>
          <p:nvPr>
            <p:ph type="pic" idx="2"/>
          </p:nvPr>
        </p:nvSpPr>
        <p:spPr>
          <a:xfrm>
            <a:off x="7169154" y="2941322"/>
            <a:ext cx="21945600" cy="19751040"/>
          </a:xfrm>
          <a:prstGeom prst="rect">
            <a:avLst/>
          </a:prstGeom>
          <a:noFill/>
          <a:ln>
            <a:noFill/>
          </a:ln>
        </p:spPr>
      </p:sp>
      <p:sp>
        <p:nvSpPr>
          <p:cNvPr id="68" name="Google Shape;68;p11"/>
          <p:cNvSpPr txBox="1">
            <a:spLocks noGrp="1"/>
          </p:cNvSpPr>
          <p:nvPr>
            <p:ph type="body" idx="1"/>
          </p:nvPr>
        </p:nvSpPr>
        <p:spPr>
          <a:xfrm>
            <a:off x="7169154" y="25763223"/>
            <a:ext cx="21945600" cy="3863338"/>
          </a:xfrm>
          <a:prstGeom prst="rect">
            <a:avLst/>
          </a:prstGeom>
          <a:noFill/>
          <a:ln>
            <a:noFill/>
          </a:ln>
        </p:spPr>
        <p:txBody>
          <a:bodyPr spcFirstLastPara="1" wrap="square" lIns="349525" tIns="174750" rIns="349525" bIns="174750" anchor="t" anchorCtr="0">
            <a:noAutofit/>
          </a:bodyPr>
          <a:lstStyle>
            <a:lvl1pPr marL="457200" lvl="0" indent="-228600" algn="l">
              <a:spcBef>
                <a:spcPts val="1097"/>
              </a:spcBef>
              <a:spcAft>
                <a:spcPts val="0"/>
              </a:spcAft>
              <a:buClr>
                <a:schemeClr val="dk1"/>
              </a:buClr>
              <a:buSzPts val="5486"/>
              <a:buNone/>
              <a:defRPr sz="5486"/>
            </a:lvl1pPr>
            <a:lvl2pPr marL="914400" lvl="1" indent="-228600" algn="l">
              <a:spcBef>
                <a:spcPts val="935"/>
              </a:spcBef>
              <a:spcAft>
                <a:spcPts val="0"/>
              </a:spcAft>
              <a:buClr>
                <a:schemeClr val="dk1"/>
              </a:buClr>
              <a:buSzPts val="4674"/>
              <a:buNone/>
              <a:defRPr sz="4674"/>
            </a:lvl2pPr>
            <a:lvl3pPr marL="1371600" lvl="2" indent="-228600" algn="l">
              <a:spcBef>
                <a:spcPts val="772"/>
              </a:spcBef>
              <a:spcAft>
                <a:spcPts val="0"/>
              </a:spcAft>
              <a:buClr>
                <a:schemeClr val="dk1"/>
              </a:buClr>
              <a:buSzPts val="3861"/>
              <a:buNone/>
              <a:defRPr sz="3861"/>
            </a:lvl3pPr>
            <a:lvl4pPr marL="1828800" lvl="3" indent="-228600" algn="l">
              <a:spcBef>
                <a:spcPts val="691"/>
              </a:spcBef>
              <a:spcAft>
                <a:spcPts val="0"/>
              </a:spcAft>
              <a:buClr>
                <a:schemeClr val="dk1"/>
              </a:buClr>
              <a:buSzPts val="3454"/>
              <a:buNone/>
              <a:defRPr sz="3454"/>
            </a:lvl4pPr>
            <a:lvl5pPr marL="2286000" lvl="4" indent="-228600" algn="l">
              <a:spcBef>
                <a:spcPts val="691"/>
              </a:spcBef>
              <a:spcAft>
                <a:spcPts val="0"/>
              </a:spcAft>
              <a:buClr>
                <a:schemeClr val="dk1"/>
              </a:buClr>
              <a:buSzPts val="3454"/>
              <a:buNone/>
              <a:defRPr sz="3454"/>
            </a:lvl5pPr>
            <a:lvl6pPr marL="2743200" lvl="5" indent="-228600" algn="l">
              <a:spcBef>
                <a:spcPts val="691"/>
              </a:spcBef>
              <a:spcAft>
                <a:spcPts val="0"/>
              </a:spcAft>
              <a:buClr>
                <a:schemeClr val="dk1"/>
              </a:buClr>
              <a:buSzPts val="3454"/>
              <a:buNone/>
              <a:defRPr sz="3454"/>
            </a:lvl6pPr>
            <a:lvl7pPr marL="3200400" lvl="6" indent="-228600" algn="l">
              <a:spcBef>
                <a:spcPts val="691"/>
              </a:spcBef>
              <a:spcAft>
                <a:spcPts val="0"/>
              </a:spcAft>
              <a:buClr>
                <a:schemeClr val="dk1"/>
              </a:buClr>
              <a:buSzPts val="3454"/>
              <a:buNone/>
              <a:defRPr sz="3454"/>
            </a:lvl7pPr>
            <a:lvl8pPr marL="3657600" lvl="7" indent="-228600" algn="l">
              <a:spcBef>
                <a:spcPts val="691"/>
              </a:spcBef>
              <a:spcAft>
                <a:spcPts val="0"/>
              </a:spcAft>
              <a:buClr>
                <a:schemeClr val="dk1"/>
              </a:buClr>
              <a:buSzPts val="3454"/>
              <a:buNone/>
              <a:defRPr sz="3454"/>
            </a:lvl8pPr>
            <a:lvl9pPr marL="4114800" lvl="8" indent="-228600" algn="l">
              <a:spcBef>
                <a:spcPts val="691"/>
              </a:spcBef>
              <a:spcAft>
                <a:spcPts val="0"/>
              </a:spcAft>
              <a:buClr>
                <a:schemeClr val="dk1"/>
              </a:buClr>
              <a:buSzPts val="3454"/>
              <a:buNone/>
              <a:defRPr sz="3454"/>
            </a:lvl9pPr>
          </a:lstStyle>
          <a:p>
            <a:endParaRPr/>
          </a:p>
        </p:txBody>
      </p:sp>
      <p:sp>
        <p:nvSpPr>
          <p:cNvPr id="69" name="Google Shape;69;p11"/>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marR="0" lvl="0"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9pPr>
          </a:lstStyle>
          <a:p>
            <a:endParaRPr/>
          </a:p>
        </p:txBody>
      </p:sp>
      <p:sp>
        <p:nvSpPr>
          <p:cNvPr id="11" name="Google Shape;11;p2"/>
          <p:cNvSpPr txBox="1">
            <a:spLocks noGrp="1"/>
          </p:cNvSpPr>
          <p:nvPr>
            <p:ph type="body" idx="1"/>
          </p:nvPr>
        </p:nvSpPr>
        <p:spPr>
          <a:xfrm>
            <a:off x="1829042" y="7680526"/>
            <a:ext cx="32917916" cy="21724953"/>
          </a:xfrm>
          <a:prstGeom prst="rect">
            <a:avLst/>
          </a:prstGeom>
          <a:noFill/>
          <a:ln>
            <a:noFill/>
          </a:ln>
        </p:spPr>
        <p:txBody>
          <a:bodyPr spcFirstLastPara="1" wrap="square" lIns="349525" tIns="174750" rIns="349525" bIns="174750" anchor="t" anchorCtr="0">
            <a:noAutofit/>
          </a:bodyPr>
          <a:lstStyle>
            <a:lvl1pPr marL="457200" marR="0" lvl="0" indent="-1015682" algn="l" rtl="0">
              <a:spcBef>
                <a:spcPts val="2479"/>
              </a:spcBef>
              <a:spcAft>
                <a:spcPts val="0"/>
              </a:spcAft>
              <a:buClr>
                <a:schemeClr val="dk1"/>
              </a:buClr>
              <a:buSzPts val="12395"/>
              <a:buFont typeface="Arial"/>
              <a:buChar char="•"/>
              <a:defRPr sz="12395" b="0" i="0" u="none" strike="noStrike" cap="none">
                <a:solidFill>
                  <a:schemeClr val="dk1"/>
                </a:solidFill>
                <a:latin typeface="Calibri"/>
                <a:ea typeface="Calibri"/>
                <a:cs typeface="Calibri"/>
                <a:sym typeface="Calibri"/>
              </a:defRPr>
            </a:lvl1pPr>
            <a:lvl2pPr marL="914400" marR="0" lvl="1" indent="-918908" algn="l" rtl="0">
              <a:spcBef>
                <a:spcPts val="2174"/>
              </a:spcBef>
              <a:spcAft>
                <a:spcPts val="0"/>
              </a:spcAft>
              <a:buClr>
                <a:schemeClr val="dk1"/>
              </a:buClr>
              <a:buSzPts val="10871"/>
              <a:buFont typeface="Arial"/>
              <a:buChar char="–"/>
              <a:defRPr sz="10871" b="0" i="0" u="none" strike="noStrike" cap="none">
                <a:solidFill>
                  <a:schemeClr val="dk1"/>
                </a:solidFill>
                <a:latin typeface="Calibri"/>
                <a:ea typeface="Calibri"/>
                <a:cs typeface="Calibri"/>
                <a:sym typeface="Calibri"/>
              </a:defRPr>
            </a:lvl2pPr>
            <a:lvl3pPr marL="1371600" marR="0" lvl="2" indent="-822134" algn="l" rtl="0">
              <a:spcBef>
                <a:spcPts val="1869"/>
              </a:spcBef>
              <a:spcAft>
                <a:spcPts val="0"/>
              </a:spcAft>
              <a:buClr>
                <a:schemeClr val="dk1"/>
              </a:buClr>
              <a:buSzPts val="9347"/>
              <a:buFont typeface="Arial"/>
              <a:buChar char="•"/>
              <a:defRPr sz="9347" b="0" i="0" u="none" strike="noStrike" cap="none">
                <a:solidFill>
                  <a:schemeClr val="dk1"/>
                </a:solidFill>
                <a:latin typeface="Calibri"/>
                <a:ea typeface="Calibri"/>
                <a:cs typeface="Calibri"/>
                <a:sym typeface="Calibri"/>
              </a:defRPr>
            </a:lvl3pPr>
            <a:lvl4pPr marL="1828800" marR="0" lvl="3"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4pPr>
            <a:lvl5pPr marL="2286000" marR="0" lvl="4"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5pPr>
            <a:lvl6pPr marL="2743200" marR="0" lvl="5"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6pPr>
            <a:lvl7pPr marL="3200400" marR="0" lvl="6"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7pPr>
            <a:lvl8pPr marL="3657600" marR="0" lvl="7"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8pPr>
            <a:lvl9pPr marL="4114800" marR="0" lvl="8" indent="-718946"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marR="0" lvl="0" algn="l" rtl="0">
              <a:spcBef>
                <a:spcPts val="0"/>
              </a:spcBef>
              <a:spcAft>
                <a:spcPts val="0"/>
              </a:spcAft>
              <a:buSzPts val="1400"/>
              <a:buNone/>
              <a:defRPr sz="467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marR="0" lvl="0" algn="ctr" rtl="0">
              <a:spcBef>
                <a:spcPts val="0"/>
              </a:spcBef>
              <a:spcAft>
                <a:spcPts val="0"/>
              </a:spcAft>
              <a:buSzPts val="1400"/>
              <a:buNone/>
              <a:defRPr sz="467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rtl="0">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107" name="TextBox 106">
            <a:extLst>
              <a:ext uri="{FF2B5EF4-FFF2-40B4-BE49-F238E27FC236}">
                <a16:creationId xmlns:a16="http://schemas.microsoft.com/office/drawing/2014/main" id="{EC4AC040-3EC5-83A5-1CC6-B77448314524}"/>
              </a:ext>
            </a:extLst>
          </p:cNvPr>
          <p:cNvSpPr txBox="1"/>
          <p:nvPr/>
        </p:nvSpPr>
        <p:spPr>
          <a:xfrm>
            <a:off x="2740935" y="13943127"/>
            <a:ext cx="11421278" cy="2516073"/>
          </a:xfrm>
          <a:prstGeom prst="rect">
            <a:avLst/>
          </a:prstGeom>
          <a:noFill/>
        </p:spPr>
        <p:txBody>
          <a:bodyPr wrap="square" rtlCol="0">
            <a:spAutoFit/>
          </a:bodyPr>
          <a:lstStyle/>
          <a:p>
            <a:pPr rtl="0">
              <a:lnSpc>
                <a:spcPts val="2700"/>
              </a:lnSpc>
            </a:pPr>
            <a:r>
              <a:rPr lang="en-US" sz="2400" i="0" u="none" strike="noStrike" dirty="0">
                <a:solidFill>
                  <a:schemeClr val="tx1">
                    <a:lumMod val="65000"/>
                    <a:lumOff val="35000"/>
                  </a:schemeClr>
                </a:solidFill>
                <a:effectLst/>
                <a:latin typeface="Arial" panose="020B0604020202020204" pitchFamily="34" charset="0"/>
              </a:rPr>
              <a:t>Chromosome size vs gene count for all chromosomes in the domestic cattle </a:t>
            </a:r>
            <a:r>
              <a:rPr lang="en-US" sz="2400" dirty="0">
                <a:solidFill>
                  <a:schemeClr val="tx1">
                    <a:lumMod val="65000"/>
                    <a:lumOff val="35000"/>
                  </a:schemeClr>
                </a:solidFill>
                <a:latin typeface="Arial" panose="020B0604020202020204" pitchFamily="34" charset="0"/>
              </a:rPr>
              <a:t>(coral</a:t>
            </a:r>
            <a:r>
              <a:rPr lang="en-US" sz="2400" i="0" u="none" strike="noStrike" dirty="0">
                <a:solidFill>
                  <a:schemeClr val="tx1">
                    <a:lumMod val="65000"/>
                    <a:lumOff val="35000"/>
                  </a:schemeClr>
                </a:solidFill>
                <a:effectLst/>
                <a:latin typeface="Arial" panose="020B0604020202020204" pitchFamily="34" charset="0"/>
              </a:rPr>
              <a:t>) and North American deer mouse (</a:t>
            </a:r>
            <a:r>
              <a:rPr lang="en-US" sz="2400" dirty="0">
                <a:solidFill>
                  <a:schemeClr val="tx1">
                    <a:lumMod val="65000"/>
                    <a:lumOff val="35000"/>
                  </a:schemeClr>
                </a:solidFill>
                <a:latin typeface="Arial" panose="020B0604020202020204" pitchFamily="34" charset="0"/>
              </a:rPr>
              <a:t>blue</a:t>
            </a:r>
            <a:r>
              <a:rPr lang="en-US" sz="2400" i="0" u="none" strike="noStrike" dirty="0">
                <a:solidFill>
                  <a:schemeClr val="tx1">
                    <a:lumMod val="65000"/>
                    <a:lumOff val="35000"/>
                  </a:schemeClr>
                </a:solidFill>
                <a:effectLst/>
                <a:latin typeface="Arial" panose="020B0604020202020204" pitchFamily="34" charset="0"/>
              </a:rPr>
              <a:t>). </a:t>
            </a:r>
            <a:r>
              <a:rPr lang="en-US" sz="2400" b="0" i="0" u="none" strike="noStrike" dirty="0">
                <a:solidFill>
                  <a:schemeClr val="tx1">
                    <a:lumMod val="65000"/>
                    <a:lumOff val="35000"/>
                  </a:schemeClr>
                </a:solidFill>
                <a:effectLst/>
                <a:latin typeface="Arial" panose="020B0604020202020204" pitchFamily="34" charset="0"/>
              </a:rPr>
              <a:t>Trendlines depict simple </a:t>
            </a:r>
            <a:r>
              <a:rPr lang="en-US" sz="2400" dirty="0">
                <a:solidFill>
                  <a:schemeClr val="tx1">
                    <a:lumMod val="65000"/>
                    <a:lumOff val="35000"/>
                  </a:schemeClr>
                </a:solidFill>
                <a:latin typeface="Arial" panose="020B0604020202020204" pitchFamily="34" charset="0"/>
              </a:rPr>
              <a:t>linear regressions for each genome. Data points for the deer mouse show less deviation than those for the cow from each species' respective trendline, indicating more gene density variation in the cow genome. In this study, gene density variation is represented by the R</a:t>
            </a:r>
            <a:r>
              <a:rPr lang="en-US" sz="2400" baseline="30000" dirty="0">
                <a:solidFill>
                  <a:schemeClr val="tx1">
                    <a:lumMod val="65000"/>
                    <a:lumOff val="35000"/>
                  </a:schemeClr>
                </a:solidFill>
                <a:latin typeface="Arial" panose="020B0604020202020204" pitchFamily="34" charset="0"/>
              </a:rPr>
              <a:t>2</a:t>
            </a:r>
            <a:r>
              <a:rPr lang="en-US" sz="2400" dirty="0">
                <a:solidFill>
                  <a:schemeClr val="tx1">
                    <a:lumMod val="65000"/>
                    <a:lumOff val="35000"/>
                  </a:schemeClr>
                </a:solidFill>
                <a:latin typeface="Arial" panose="020B0604020202020204" pitchFamily="34" charset="0"/>
              </a:rPr>
              <a:t> value of a genome’s linear regression model (see legend); chromosome size explains 73% of variance in deer mouse gene count but only 36% in cow.</a:t>
            </a:r>
          </a:p>
        </p:txBody>
      </p:sp>
      <p:grpSp>
        <p:nvGrpSpPr>
          <p:cNvPr id="124" name="Group 123">
            <a:extLst>
              <a:ext uri="{FF2B5EF4-FFF2-40B4-BE49-F238E27FC236}">
                <a16:creationId xmlns:a16="http://schemas.microsoft.com/office/drawing/2014/main" id="{4F8C8655-42F2-35AE-6D3F-8F839ECCE048}"/>
              </a:ext>
            </a:extLst>
          </p:cNvPr>
          <p:cNvGrpSpPr/>
          <p:nvPr/>
        </p:nvGrpSpPr>
        <p:grpSpPr>
          <a:xfrm>
            <a:off x="1343857" y="2004743"/>
            <a:ext cx="13212973" cy="11842883"/>
            <a:chOff x="955175" y="18084800"/>
            <a:chExt cx="12189299" cy="10706134"/>
          </a:xfrm>
        </p:grpSpPr>
        <p:grpSp>
          <p:nvGrpSpPr>
            <p:cNvPr id="106" name="Group 105">
              <a:extLst>
                <a:ext uri="{FF2B5EF4-FFF2-40B4-BE49-F238E27FC236}">
                  <a16:creationId xmlns:a16="http://schemas.microsoft.com/office/drawing/2014/main" id="{94CC66FC-7AB2-BBCD-D21C-8D38B946F50E}"/>
                </a:ext>
              </a:extLst>
            </p:cNvPr>
            <p:cNvGrpSpPr/>
            <p:nvPr/>
          </p:nvGrpSpPr>
          <p:grpSpPr>
            <a:xfrm>
              <a:off x="955175" y="18084800"/>
              <a:ext cx="12189299" cy="10706134"/>
              <a:chOff x="599337" y="17830633"/>
              <a:chExt cx="12189299" cy="10706134"/>
            </a:xfrm>
          </p:grpSpPr>
          <p:sp>
            <p:nvSpPr>
              <p:cNvPr id="86" name="TextBox 85">
                <a:extLst>
                  <a:ext uri="{FF2B5EF4-FFF2-40B4-BE49-F238E27FC236}">
                    <a16:creationId xmlns:a16="http://schemas.microsoft.com/office/drawing/2014/main" id="{5F9CFFAD-A7CB-C66F-5C1F-CFCEF64DD67A}"/>
                  </a:ext>
                </a:extLst>
              </p:cNvPr>
              <p:cNvSpPr txBox="1"/>
              <p:nvPr/>
            </p:nvSpPr>
            <p:spPr>
              <a:xfrm rot="16200000">
                <a:off x="-1460261" y="22192159"/>
                <a:ext cx="4642415" cy="523220"/>
              </a:xfrm>
              <a:prstGeom prst="rect">
                <a:avLst/>
              </a:prstGeom>
              <a:noFill/>
            </p:spPr>
            <p:txBody>
              <a:bodyPr wrap="square" rtlCol="0">
                <a:spAutoFit/>
              </a:bodyPr>
              <a:lstStyle/>
              <a:p>
                <a:pPr algn="ctr"/>
                <a:r>
                  <a:rPr lang="en-US" sz="2800" dirty="0"/>
                  <a:t>Gene count (thousands)</a:t>
                </a:r>
              </a:p>
            </p:txBody>
          </p:sp>
          <p:sp>
            <p:nvSpPr>
              <p:cNvPr id="87" name="TextBox 86">
                <a:extLst>
                  <a:ext uri="{FF2B5EF4-FFF2-40B4-BE49-F238E27FC236}">
                    <a16:creationId xmlns:a16="http://schemas.microsoft.com/office/drawing/2014/main" id="{D01E5D62-B6DA-AF6A-8BDE-CB0B47AEC004}"/>
                  </a:ext>
                </a:extLst>
              </p:cNvPr>
              <p:cNvSpPr txBox="1"/>
              <p:nvPr/>
            </p:nvSpPr>
            <p:spPr>
              <a:xfrm>
                <a:off x="4945176" y="28013547"/>
                <a:ext cx="4642415" cy="523220"/>
              </a:xfrm>
              <a:prstGeom prst="rect">
                <a:avLst/>
              </a:prstGeom>
              <a:noFill/>
            </p:spPr>
            <p:txBody>
              <a:bodyPr wrap="square" rtlCol="0">
                <a:spAutoFit/>
              </a:bodyPr>
              <a:lstStyle/>
              <a:p>
                <a:pPr algn="ctr"/>
                <a:r>
                  <a:rPr lang="en-US" sz="2800" dirty="0"/>
                  <a:t>Chromosome size (Mb)</a:t>
                </a:r>
              </a:p>
            </p:txBody>
          </p:sp>
          <p:pic>
            <p:nvPicPr>
              <p:cNvPr id="105" name="Graphic 104">
                <a:extLst>
                  <a:ext uri="{FF2B5EF4-FFF2-40B4-BE49-F238E27FC236}">
                    <a16:creationId xmlns:a16="http://schemas.microsoft.com/office/drawing/2014/main" id="{441D4981-27E6-242D-EDBF-0CDFB030B4F2}"/>
                  </a:ext>
                </a:extLst>
              </p:cNvPr>
              <p:cNvPicPr>
                <a:picLocks noChangeAspect="1"/>
              </p:cNvPicPr>
              <p:nvPr/>
            </p:nvPicPr>
            <p:blipFill>
              <a:blip r:embed="rId3">
                <a:extLst>
                  <a:ext uri="{96DAC541-7B7A-43D3-8B79-37D633B846F1}">
                    <asvg:svgBlip xmlns:asvg="http://schemas.microsoft.com/office/drawing/2016/SVG/main" r:embed="rId4"/>
                  </a:ext>
                </a:extLst>
              </a:blip>
              <a:srcRect l="6283" t="11160" r="5309" b="8868"/>
              <a:stretch/>
            </p:blipFill>
            <p:spPr>
              <a:xfrm>
                <a:off x="1308081" y="17830633"/>
                <a:ext cx="11480555" cy="10108153"/>
              </a:xfrm>
              <a:prstGeom prst="rect">
                <a:avLst/>
              </a:prstGeom>
            </p:spPr>
          </p:pic>
        </p:grpSp>
        <p:grpSp>
          <p:nvGrpSpPr>
            <p:cNvPr id="114" name="Group 113">
              <a:extLst>
                <a:ext uri="{FF2B5EF4-FFF2-40B4-BE49-F238E27FC236}">
                  <a16:creationId xmlns:a16="http://schemas.microsoft.com/office/drawing/2014/main" id="{57412D37-2806-83D8-9043-F12033CE2A38}"/>
                </a:ext>
              </a:extLst>
            </p:cNvPr>
            <p:cNvGrpSpPr/>
            <p:nvPr/>
          </p:nvGrpSpPr>
          <p:grpSpPr>
            <a:xfrm>
              <a:off x="2921747" y="18823744"/>
              <a:ext cx="6498611" cy="877050"/>
              <a:chOff x="3444818" y="18893077"/>
              <a:chExt cx="6498611" cy="877050"/>
            </a:xfrm>
          </p:grpSpPr>
          <p:sp>
            <p:nvSpPr>
              <p:cNvPr id="110" name="TextBox 109">
                <a:extLst>
                  <a:ext uri="{FF2B5EF4-FFF2-40B4-BE49-F238E27FC236}">
                    <a16:creationId xmlns:a16="http://schemas.microsoft.com/office/drawing/2014/main" id="{5A8ACB23-81D5-F24B-5E40-C63A5D2B3B35}"/>
                  </a:ext>
                </a:extLst>
              </p:cNvPr>
              <p:cNvSpPr txBox="1"/>
              <p:nvPr/>
            </p:nvSpPr>
            <p:spPr>
              <a:xfrm>
                <a:off x="3786542" y="18893077"/>
                <a:ext cx="3898309" cy="422303"/>
              </a:xfrm>
              <a:prstGeom prst="rect">
                <a:avLst/>
              </a:prstGeom>
              <a:noFill/>
            </p:spPr>
            <p:txBody>
              <a:bodyPr wrap="square" rtlCol="0">
                <a:spAutoFit/>
              </a:bodyPr>
              <a:lstStyle/>
              <a:p>
                <a:r>
                  <a:rPr lang="en-US" sz="2300" dirty="0"/>
                  <a:t>Domestic cattle; R</a:t>
                </a:r>
                <a:r>
                  <a:rPr lang="en-US" sz="2300" baseline="30000" dirty="0"/>
                  <a:t>2</a:t>
                </a:r>
                <a:r>
                  <a:rPr lang="en-US" sz="2300" dirty="0"/>
                  <a:t> = 0.36</a:t>
                </a:r>
              </a:p>
            </p:txBody>
          </p:sp>
          <p:sp>
            <p:nvSpPr>
              <p:cNvPr id="111" name="TextBox 110">
                <a:extLst>
                  <a:ext uri="{FF2B5EF4-FFF2-40B4-BE49-F238E27FC236}">
                    <a16:creationId xmlns:a16="http://schemas.microsoft.com/office/drawing/2014/main" id="{1A786EC2-3281-0B48-3F3B-4355BE863152}"/>
                  </a:ext>
                </a:extLst>
              </p:cNvPr>
              <p:cNvSpPr txBox="1"/>
              <p:nvPr/>
            </p:nvSpPr>
            <p:spPr>
              <a:xfrm>
                <a:off x="3786541" y="19347824"/>
                <a:ext cx="6156888" cy="422303"/>
              </a:xfrm>
              <a:prstGeom prst="rect">
                <a:avLst/>
              </a:prstGeom>
              <a:noFill/>
            </p:spPr>
            <p:txBody>
              <a:bodyPr wrap="square" rtlCol="0">
                <a:spAutoFit/>
              </a:bodyPr>
              <a:lstStyle/>
              <a:p>
                <a:r>
                  <a:rPr lang="en-US" sz="2300" dirty="0"/>
                  <a:t>North American deer mouse; R</a:t>
                </a:r>
                <a:r>
                  <a:rPr lang="en-US" sz="2300" baseline="30000" dirty="0"/>
                  <a:t>2</a:t>
                </a:r>
                <a:r>
                  <a:rPr lang="en-US" sz="2300" dirty="0"/>
                  <a:t> = 0.73</a:t>
                </a:r>
              </a:p>
            </p:txBody>
          </p:sp>
          <p:pic>
            <p:nvPicPr>
              <p:cNvPr id="112" name="Graphic 111">
                <a:extLst>
                  <a:ext uri="{FF2B5EF4-FFF2-40B4-BE49-F238E27FC236}">
                    <a16:creationId xmlns:a16="http://schemas.microsoft.com/office/drawing/2014/main" id="{4076F19A-7C7B-D6A2-5958-E444652E1A40}"/>
                  </a:ext>
                </a:extLst>
              </p:cNvPr>
              <p:cNvPicPr>
                <a:picLocks noChangeAspect="1"/>
              </p:cNvPicPr>
              <p:nvPr/>
            </p:nvPicPr>
            <p:blipFill>
              <a:blip r:embed="rId3">
                <a:extLst>
                  <a:ext uri="{96DAC541-7B7A-43D3-8B79-37D633B846F1}">
                    <asvg:svgBlip xmlns:asvg="http://schemas.microsoft.com/office/drawing/2016/SVG/main" r:embed="rId4"/>
                  </a:ext>
                </a:extLst>
              </a:blip>
              <a:srcRect l="19006" t="63692" r="79234" b="34436"/>
              <a:stretch/>
            </p:blipFill>
            <p:spPr>
              <a:xfrm>
                <a:off x="3444818" y="18963164"/>
                <a:ext cx="307686" cy="318528"/>
              </a:xfrm>
              <a:prstGeom prst="rect">
                <a:avLst/>
              </a:prstGeom>
            </p:spPr>
          </p:pic>
          <p:pic>
            <p:nvPicPr>
              <p:cNvPr id="113" name="Graphic 112">
                <a:extLst>
                  <a:ext uri="{FF2B5EF4-FFF2-40B4-BE49-F238E27FC236}">
                    <a16:creationId xmlns:a16="http://schemas.microsoft.com/office/drawing/2014/main" id="{45F828FD-9DA1-E282-7DCB-EAB7D3027410}"/>
                  </a:ext>
                </a:extLst>
              </p:cNvPr>
              <p:cNvPicPr>
                <a:picLocks noChangeAspect="1"/>
              </p:cNvPicPr>
              <p:nvPr/>
            </p:nvPicPr>
            <p:blipFill>
              <a:blip r:embed="rId3">
                <a:extLst>
                  <a:ext uri="{96DAC541-7B7A-43D3-8B79-37D633B846F1}">
                    <asvg:svgBlip xmlns:asvg="http://schemas.microsoft.com/office/drawing/2016/SVG/main" r:embed="rId4"/>
                  </a:ext>
                </a:extLst>
              </a:blip>
              <a:srcRect l="62893" t="55244" r="35408" b="42973"/>
              <a:stretch/>
            </p:blipFill>
            <p:spPr>
              <a:xfrm>
                <a:off x="3444818" y="19400883"/>
                <a:ext cx="307686" cy="314328"/>
              </a:xfrm>
              <a:prstGeom prst="rect">
                <a:avLst/>
              </a:prstGeom>
            </p:spPr>
          </p:pic>
        </p:grpSp>
      </p:grpSp>
      <p:pic>
        <p:nvPicPr>
          <p:cNvPr id="1026" name="Picture 2">
            <a:extLst>
              <a:ext uri="{FF2B5EF4-FFF2-40B4-BE49-F238E27FC236}">
                <a16:creationId xmlns:a16="http://schemas.microsoft.com/office/drawing/2014/main" id="{511AE978-B557-330A-24D3-AE078ADBE2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6785" y="4549293"/>
            <a:ext cx="3035762" cy="18815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B3294B8-FF29-607B-4770-CFB12F427B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23500" y="9423663"/>
            <a:ext cx="2565400" cy="20843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D12A03F-BA88-D653-05F3-E296702E73CD}"/>
              </a:ext>
            </a:extLst>
          </p:cNvPr>
          <p:cNvSpPr txBox="1"/>
          <p:nvPr/>
        </p:nvSpPr>
        <p:spPr>
          <a:xfrm>
            <a:off x="14560479" y="10465857"/>
            <a:ext cx="5346700" cy="738664"/>
          </a:xfrm>
          <a:prstGeom prst="rect">
            <a:avLst/>
          </a:prstGeom>
          <a:noFill/>
        </p:spPr>
        <p:txBody>
          <a:bodyPr wrap="square" rtlCol="0">
            <a:spAutoFit/>
          </a:bodyPr>
          <a:lstStyle/>
          <a:p>
            <a:r>
              <a:rPr lang="en-US" dirty="0"/>
              <a:t>Deer mouse:</a:t>
            </a:r>
          </a:p>
          <a:p>
            <a:r>
              <a:rPr lang="en-US" dirty="0"/>
              <a:t>Edwin Price</a:t>
            </a:r>
          </a:p>
          <a:p>
            <a:r>
              <a:rPr lang="en-US" dirty="0"/>
              <a:t>https://creativecommons.org/licenses/by/4.0/</a:t>
            </a:r>
          </a:p>
        </p:txBody>
      </p:sp>
      <p:grpSp>
        <p:nvGrpSpPr>
          <p:cNvPr id="19" name="Group 18">
            <a:extLst>
              <a:ext uri="{FF2B5EF4-FFF2-40B4-BE49-F238E27FC236}">
                <a16:creationId xmlns:a16="http://schemas.microsoft.com/office/drawing/2014/main" id="{DEBBD469-6DF8-E957-5F78-8FD3803A34A3}"/>
              </a:ext>
            </a:extLst>
          </p:cNvPr>
          <p:cNvGrpSpPr/>
          <p:nvPr/>
        </p:nvGrpSpPr>
        <p:grpSpPr>
          <a:xfrm>
            <a:off x="19198335" y="4202502"/>
            <a:ext cx="15603470" cy="9791425"/>
            <a:chOff x="20286730" y="12493591"/>
            <a:chExt cx="11929026" cy="7584834"/>
          </a:xfrm>
        </p:grpSpPr>
        <p:pic>
          <p:nvPicPr>
            <p:cNvPr id="6" name="Graphic 5">
              <a:extLst>
                <a:ext uri="{FF2B5EF4-FFF2-40B4-BE49-F238E27FC236}">
                  <a16:creationId xmlns:a16="http://schemas.microsoft.com/office/drawing/2014/main" id="{40093147-8B33-1981-B950-5F3D6916974D}"/>
                </a:ext>
              </a:extLst>
            </p:cNvPr>
            <p:cNvPicPr>
              <a:picLocks noChangeAspect="1"/>
            </p:cNvPicPr>
            <p:nvPr/>
          </p:nvPicPr>
          <p:blipFill>
            <a:blip r:embed="rId7">
              <a:extLst>
                <a:ext uri="{96DAC541-7B7A-43D3-8B79-37D633B846F1}">
                  <asvg:svgBlip xmlns:asvg="http://schemas.microsoft.com/office/drawing/2016/SVG/main" r:embed="rId8"/>
                </a:ext>
              </a:extLst>
            </a:blip>
            <a:srcRect l="7332" t="17571" r="6659" b="13413"/>
            <a:stretch/>
          </p:blipFill>
          <p:spPr>
            <a:xfrm>
              <a:off x="20980400" y="12493591"/>
              <a:ext cx="11235356" cy="6962809"/>
            </a:xfrm>
            <a:prstGeom prst="rect">
              <a:avLst/>
            </a:prstGeom>
          </p:spPr>
        </p:pic>
        <p:pic>
          <p:nvPicPr>
            <p:cNvPr id="10" name="Graphic 9">
              <a:extLst>
                <a:ext uri="{FF2B5EF4-FFF2-40B4-BE49-F238E27FC236}">
                  <a16:creationId xmlns:a16="http://schemas.microsoft.com/office/drawing/2014/main" id="{3197B40B-949A-758C-F4CD-36CD88DCE61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4084083" y="16500041"/>
              <a:ext cx="1546510" cy="1485464"/>
            </a:xfrm>
            <a:prstGeom prst="rect">
              <a:avLst/>
            </a:prstGeom>
          </p:spPr>
        </p:pic>
        <p:pic>
          <p:nvPicPr>
            <p:cNvPr id="12" name="Graphic 11">
              <a:extLst>
                <a:ext uri="{FF2B5EF4-FFF2-40B4-BE49-F238E27FC236}">
                  <a16:creationId xmlns:a16="http://schemas.microsoft.com/office/drawing/2014/main" id="{66EA5418-D98F-4B81-C840-F3D933B66B7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0211977" y="16500041"/>
              <a:ext cx="1494220" cy="1485464"/>
            </a:xfrm>
            <a:prstGeom prst="rect">
              <a:avLst/>
            </a:prstGeom>
          </p:spPr>
        </p:pic>
        <p:sp>
          <p:nvSpPr>
            <p:cNvPr id="15" name="TextBox 14">
              <a:extLst>
                <a:ext uri="{FF2B5EF4-FFF2-40B4-BE49-F238E27FC236}">
                  <a16:creationId xmlns:a16="http://schemas.microsoft.com/office/drawing/2014/main" id="{C41025E3-8D35-6CAE-74AC-6D46EDD9E175}"/>
                </a:ext>
              </a:extLst>
            </p:cNvPr>
            <p:cNvSpPr txBox="1"/>
            <p:nvPr/>
          </p:nvSpPr>
          <p:spPr>
            <a:xfrm>
              <a:off x="24383120" y="18019091"/>
              <a:ext cx="1149736" cy="357624"/>
            </a:xfrm>
            <a:prstGeom prst="rect">
              <a:avLst/>
            </a:prstGeom>
            <a:noFill/>
          </p:spPr>
          <p:txBody>
            <a:bodyPr wrap="square" rtlCol="0">
              <a:spAutoFit/>
            </a:bodyPr>
            <a:lstStyle/>
            <a:p>
              <a:r>
                <a:rPr lang="en-US" sz="2400" dirty="0"/>
                <a:t>R</a:t>
              </a:r>
              <a:r>
                <a:rPr lang="en-US" sz="2400" baseline="30000" dirty="0"/>
                <a:t>2</a:t>
              </a:r>
              <a:r>
                <a:rPr lang="en-US" sz="2400" dirty="0"/>
                <a:t> = 0.79</a:t>
              </a:r>
            </a:p>
          </p:txBody>
        </p:sp>
        <p:sp>
          <p:nvSpPr>
            <p:cNvPr id="16" name="TextBox 15">
              <a:extLst>
                <a:ext uri="{FF2B5EF4-FFF2-40B4-BE49-F238E27FC236}">
                  <a16:creationId xmlns:a16="http://schemas.microsoft.com/office/drawing/2014/main" id="{99235D84-F1B8-CE40-810A-7939CC53F397}"/>
                </a:ext>
              </a:extLst>
            </p:cNvPr>
            <p:cNvSpPr txBox="1"/>
            <p:nvPr/>
          </p:nvSpPr>
          <p:spPr>
            <a:xfrm>
              <a:off x="30260199" y="18014472"/>
              <a:ext cx="1149737" cy="357624"/>
            </a:xfrm>
            <a:prstGeom prst="rect">
              <a:avLst/>
            </a:prstGeom>
            <a:noFill/>
          </p:spPr>
          <p:txBody>
            <a:bodyPr wrap="square" rtlCol="0">
              <a:spAutoFit/>
            </a:bodyPr>
            <a:lstStyle/>
            <a:p>
              <a:r>
                <a:rPr lang="en-US" sz="2400" dirty="0"/>
                <a:t>R</a:t>
              </a:r>
              <a:r>
                <a:rPr lang="en-US" sz="2400" baseline="30000" dirty="0"/>
                <a:t>2</a:t>
              </a:r>
              <a:r>
                <a:rPr lang="en-US" sz="2400" dirty="0"/>
                <a:t> = 0.18</a:t>
              </a:r>
            </a:p>
          </p:txBody>
        </p:sp>
        <p:sp>
          <p:nvSpPr>
            <p:cNvPr id="17" name="TextBox 16">
              <a:extLst>
                <a:ext uri="{FF2B5EF4-FFF2-40B4-BE49-F238E27FC236}">
                  <a16:creationId xmlns:a16="http://schemas.microsoft.com/office/drawing/2014/main" id="{488D1D87-24C4-A8DE-C7AE-2387C0A65D38}"/>
                </a:ext>
              </a:extLst>
            </p:cNvPr>
            <p:cNvSpPr txBox="1"/>
            <p:nvPr/>
          </p:nvSpPr>
          <p:spPr>
            <a:xfrm rot="16200000">
              <a:off x="17980673" y="15372411"/>
              <a:ext cx="5135334" cy="523220"/>
            </a:xfrm>
            <a:prstGeom prst="rect">
              <a:avLst/>
            </a:prstGeom>
            <a:noFill/>
          </p:spPr>
          <p:txBody>
            <a:bodyPr wrap="square" rtlCol="0">
              <a:spAutoFit/>
            </a:bodyPr>
            <a:lstStyle/>
            <a:p>
              <a:pPr algn="ctr"/>
              <a:r>
                <a:rPr lang="en-US" sz="2800" dirty="0"/>
                <a:t>Gene count (thousands)</a:t>
              </a:r>
            </a:p>
          </p:txBody>
        </p:sp>
        <p:sp>
          <p:nvSpPr>
            <p:cNvPr id="18" name="TextBox 17">
              <a:extLst>
                <a:ext uri="{FF2B5EF4-FFF2-40B4-BE49-F238E27FC236}">
                  <a16:creationId xmlns:a16="http://schemas.microsoft.com/office/drawing/2014/main" id="{19929FC9-2050-C8BD-778D-3A8C611F3306}"/>
                </a:ext>
              </a:extLst>
            </p:cNvPr>
            <p:cNvSpPr txBox="1"/>
            <p:nvPr/>
          </p:nvSpPr>
          <p:spPr>
            <a:xfrm>
              <a:off x="24196390" y="19555205"/>
              <a:ext cx="5032291" cy="523220"/>
            </a:xfrm>
            <a:prstGeom prst="rect">
              <a:avLst/>
            </a:prstGeom>
            <a:noFill/>
          </p:spPr>
          <p:txBody>
            <a:bodyPr wrap="square" rtlCol="0">
              <a:spAutoFit/>
            </a:bodyPr>
            <a:lstStyle/>
            <a:p>
              <a:pPr algn="ctr"/>
              <a:r>
                <a:rPr lang="en-US" sz="2800" dirty="0"/>
                <a:t>Chromosome size (Mb)</a:t>
              </a:r>
            </a:p>
          </p:txBody>
        </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3674</TotalTime>
  <Words>163</Words>
  <Application>Microsoft Office PowerPoint</Application>
  <PresentationFormat>Custom</PresentationFormat>
  <Paragraphs>13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Tomoni Minamoto</dc:creator>
  <cp:lastModifiedBy>Hu, Zhaobo</cp:lastModifiedBy>
  <cp:revision>174</cp:revision>
  <dcterms:created xsi:type="dcterms:W3CDTF">2014-10-11T23:18:25Z</dcterms:created>
  <dcterms:modified xsi:type="dcterms:W3CDTF">2025-02-05T18:58:36Z</dcterms:modified>
</cp:coreProperties>
</file>