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59" r:id="rId4"/>
  </p:sldIdLst>
  <p:sldSz cx="36576000" cy="329184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9">
          <p15:clr>
            <a:srgbClr val="A4A3A4"/>
          </p15:clr>
        </p15:guide>
        <p15:guide id="2" pos="1152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iytGPk8UOxiAGs9KaAxakDbg4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28B"/>
    <a:srgbClr val="440154"/>
    <a:srgbClr val="5DC863"/>
    <a:srgbClr val="2C728E"/>
    <a:srgbClr val="21908C"/>
    <a:srgbClr val="27AD81"/>
    <a:srgbClr val="AADC32"/>
    <a:srgbClr val="FDE725"/>
    <a:srgbClr val="472D7B"/>
    <a:srgbClr val="440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3431" autoAdjust="0"/>
  </p:normalViewPr>
  <p:slideViewPr>
    <p:cSldViewPr snapToGrid="0">
      <p:cViewPr>
        <p:scale>
          <a:sx n="10" d="100"/>
          <a:sy n="10" d="100"/>
        </p:scale>
        <p:origin x="2024" y="528"/>
      </p:cViewPr>
      <p:guideLst>
        <p:guide orient="horz" pos="10369"/>
        <p:guide pos="11521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3D13F3D2-CE02-6F3D-74BC-FE5F9CDBB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3B719266-988D-A831-B739-3D185A4D15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F1340B5D-A3B9-D4C1-129F-E83CD353EF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65A1EAE8-A7C0-1BBD-B5F0-807569DC29A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799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71455529-9DB6-B995-5BF4-BCABE0513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B8BC4A6F-C5C0-EA02-3ADA-C4D38CB347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CF1347EC-B152-362B-2A52-E8300BBB3F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33E0FB64-C02A-5D86-B10E-350EF603AF5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920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2889253" y="21153122"/>
            <a:ext cx="31089600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545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2889253" y="13952226"/>
            <a:ext cx="31089600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 sz="7722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382"/>
              </a:spcBef>
              <a:spcAft>
                <a:spcPts val="0"/>
              </a:spcAft>
              <a:buClr>
                <a:srgbClr val="888888"/>
              </a:buClr>
              <a:buSzPts val="6909"/>
              <a:buNone/>
              <a:defRPr sz="6908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240"/>
              </a:spcBef>
              <a:spcAft>
                <a:spcPts val="0"/>
              </a:spcAft>
              <a:buClr>
                <a:srgbClr val="888888"/>
              </a:buClr>
              <a:buSzPts val="6198"/>
              <a:buNone/>
              <a:defRPr sz="6198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1828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18592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1828803" y="7368542"/>
            <a:ext cx="16160753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1828803" y="10439400"/>
            <a:ext cx="16160753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18580106" y="7368542"/>
            <a:ext cx="16167101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18580106" y="10439400"/>
            <a:ext cx="16167101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828805" y="1310640"/>
            <a:ext cx="12033252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4300202" y="1310643"/>
            <a:ext cx="20447000" cy="2809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1015682" algn="l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Char char="•"/>
              <a:defRPr sz="12395"/>
            </a:lvl1pPr>
            <a:lvl2pPr marL="914400" lvl="1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–"/>
              <a:defRPr sz="10871"/>
            </a:lvl2pPr>
            <a:lvl3pPr marL="1371600" lvl="2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3pPr>
            <a:lvl4pPr marL="1828800" lvl="3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4pPr>
            <a:lvl5pPr marL="2286000" lvl="4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»"/>
              <a:defRPr sz="7722"/>
            </a:lvl5pPr>
            <a:lvl6pPr marL="2743200" lvl="5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6pPr>
            <a:lvl7pPr marL="3200400" lvl="6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7pPr>
            <a:lvl8pPr marL="3657600" lvl="7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8pPr>
            <a:lvl9pPr marL="4114800" lvl="8" indent="-718946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1828805" y="6888486"/>
            <a:ext cx="12033252" cy="22517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7169154" y="23042880"/>
            <a:ext cx="21945600" cy="27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7169154" y="2941322"/>
            <a:ext cx="2194560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7169154" y="25763223"/>
            <a:ext cx="21945600" cy="386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7425523" y="2084045"/>
            <a:ext cx="21724953" cy="3291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85751673" y="53160931"/>
            <a:ext cx="134820662" cy="411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3150869" y="12317731"/>
            <a:ext cx="134820662" cy="1228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marR="0" lvl="0" indent="-1015682" algn="l" rtl="0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Font typeface="Arial"/>
              <a:buChar char="•"/>
              <a:defRPr sz="123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18908" algn="l" rtl="0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Font typeface="Arial"/>
              <a:buChar char="–"/>
              <a:defRPr sz="108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22134" algn="l" rtl="0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Font typeface="Arial"/>
              <a:buChar char="•"/>
              <a:defRPr sz="93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–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»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18946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F0A97BD-2E85-3854-5661-6DAEFF46E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23" t="12809" r="6039" b="12306"/>
          <a:stretch>
            <a:fillRect/>
          </a:stretch>
        </p:blipFill>
        <p:spPr>
          <a:xfrm>
            <a:off x="8756828" y="6629680"/>
            <a:ext cx="32585814" cy="2628872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5620718-9FB8-71F8-882A-F888C5B63882}"/>
              </a:ext>
            </a:extLst>
          </p:cNvPr>
          <p:cNvSpPr/>
          <p:nvPr/>
        </p:nvSpPr>
        <p:spPr>
          <a:xfrm>
            <a:off x="7929987" y="7049630"/>
            <a:ext cx="2825496" cy="32427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5" name="Graphic 184" descr="Checkmark with solid fill">
            <a:extLst>
              <a:ext uri="{FF2B5EF4-FFF2-40B4-BE49-F238E27FC236}">
                <a16:creationId xmlns:a16="http://schemas.microsoft.com/office/drawing/2014/main" id="{DCA27A5C-FBBE-5048-B662-459BE66B6E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21861" y="10594502"/>
            <a:ext cx="1464556" cy="1491679"/>
          </a:xfrm>
          <a:prstGeom prst="rect">
            <a:avLst/>
          </a:prstGeom>
        </p:spPr>
      </p:pic>
      <p:pic>
        <p:nvPicPr>
          <p:cNvPr id="188" name="Graphic 187" descr="Close with solid fill">
            <a:extLst>
              <a:ext uri="{FF2B5EF4-FFF2-40B4-BE49-F238E27FC236}">
                <a16:creationId xmlns:a16="http://schemas.microsoft.com/office/drawing/2014/main" id="{779FDD90-9EAF-BCDA-F31C-068DD154F1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14824" y="8369779"/>
            <a:ext cx="1464556" cy="1491679"/>
          </a:xfrm>
          <a:prstGeom prst="rect">
            <a:avLst/>
          </a:prstGeom>
        </p:spPr>
      </p:pic>
      <p:pic>
        <p:nvPicPr>
          <p:cNvPr id="191" name="Graphic 190" descr="Checkmark with solid fill">
            <a:extLst>
              <a:ext uri="{FF2B5EF4-FFF2-40B4-BE49-F238E27FC236}">
                <a16:creationId xmlns:a16="http://schemas.microsoft.com/office/drawing/2014/main" id="{45B2AA1C-2005-7495-C00B-187ADC42C4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15511" y="19487449"/>
            <a:ext cx="1464556" cy="1491679"/>
          </a:xfrm>
          <a:prstGeom prst="rect">
            <a:avLst/>
          </a:prstGeom>
        </p:spPr>
      </p:pic>
      <p:pic>
        <p:nvPicPr>
          <p:cNvPr id="198" name="Graphic 197" descr="Checkmark with solid fill">
            <a:extLst>
              <a:ext uri="{FF2B5EF4-FFF2-40B4-BE49-F238E27FC236}">
                <a16:creationId xmlns:a16="http://schemas.microsoft.com/office/drawing/2014/main" id="{36980361-4218-5E26-8269-F3A9CB31A7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23756" y="23936018"/>
            <a:ext cx="1464556" cy="1491679"/>
          </a:xfrm>
          <a:prstGeom prst="rect">
            <a:avLst/>
          </a:prstGeom>
        </p:spPr>
      </p:pic>
      <p:pic>
        <p:nvPicPr>
          <p:cNvPr id="199" name="Graphic 198" descr="Checkmark with solid fill">
            <a:extLst>
              <a:ext uri="{FF2B5EF4-FFF2-40B4-BE49-F238E27FC236}">
                <a16:creationId xmlns:a16="http://schemas.microsoft.com/office/drawing/2014/main" id="{58C350FE-7A57-656E-8C30-D3586FB310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21861" y="15034753"/>
            <a:ext cx="1464556" cy="149167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AFB549-DED7-9E7B-017F-92154F80E819}"/>
              </a:ext>
            </a:extLst>
          </p:cNvPr>
          <p:cNvSpPr/>
          <p:nvPr/>
        </p:nvSpPr>
        <p:spPr>
          <a:xfrm>
            <a:off x="-11297285" y="9090219"/>
            <a:ext cx="61264800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F115EB-4503-5B1D-62BE-8574AB839757}"/>
              </a:ext>
            </a:extLst>
          </p:cNvPr>
          <p:cNvSpPr/>
          <p:nvPr/>
        </p:nvSpPr>
        <p:spPr>
          <a:xfrm>
            <a:off x="-11297285" y="11313941"/>
            <a:ext cx="61264800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66F85F-FAD5-7B87-1E3B-D8E37A1FF96D}"/>
              </a:ext>
            </a:extLst>
          </p:cNvPr>
          <p:cNvSpPr/>
          <p:nvPr/>
        </p:nvSpPr>
        <p:spPr>
          <a:xfrm>
            <a:off x="-11297285" y="15760274"/>
            <a:ext cx="61264800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C73F40-A762-17C2-1F86-53A55D27526B}"/>
              </a:ext>
            </a:extLst>
          </p:cNvPr>
          <p:cNvSpPr/>
          <p:nvPr/>
        </p:nvSpPr>
        <p:spPr>
          <a:xfrm>
            <a:off x="-11297285" y="20210112"/>
            <a:ext cx="61264800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ECEBF2-33F7-F973-CA79-7934A75BB769}"/>
              </a:ext>
            </a:extLst>
          </p:cNvPr>
          <p:cNvSpPr/>
          <p:nvPr/>
        </p:nvSpPr>
        <p:spPr>
          <a:xfrm>
            <a:off x="-10017531" y="26883281"/>
            <a:ext cx="61264800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67AC0E-E8F4-1776-3E12-78FB802679E2}"/>
              </a:ext>
            </a:extLst>
          </p:cNvPr>
          <p:cNvSpPr/>
          <p:nvPr/>
        </p:nvSpPr>
        <p:spPr>
          <a:xfrm>
            <a:off x="-10108971" y="24654801"/>
            <a:ext cx="61264800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0715DA1E-4E04-32FD-4A64-CF5BD427F0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19388" y="26164110"/>
            <a:ext cx="1464556" cy="149167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F78FA6-806F-B2CB-4EC7-4374D06644A6}"/>
              </a:ext>
            </a:extLst>
          </p:cNvPr>
          <p:cNvSpPr/>
          <p:nvPr/>
        </p:nvSpPr>
        <p:spPr>
          <a:xfrm rot="5400000">
            <a:off x="-23776924" y="17797427"/>
            <a:ext cx="61264800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CB3E593E-8451-DA43-B1F0-BEDBBA396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78E4302-0BB8-7959-DEBD-B74E20D33C57}"/>
              </a:ext>
            </a:extLst>
          </p:cNvPr>
          <p:cNvGrpSpPr/>
          <p:nvPr/>
        </p:nvGrpSpPr>
        <p:grpSpPr>
          <a:xfrm>
            <a:off x="454399" y="5747657"/>
            <a:ext cx="35667201" cy="27170743"/>
            <a:chOff x="6114824" y="6564366"/>
            <a:chExt cx="34509364" cy="26288720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18B6360D-01AA-4A88-C707-FEE9C2C5D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723" t="12809" r="6039" b="12306"/>
            <a:stretch>
              <a:fillRect/>
            </a:stretch>
          </p:blipFill>
          <p:spPr>
            <a:xfrm>
              <a:off x="8038374" y="6564366"/>
              <a:ext cx="32585814" cy="26288720"/>
            </a:xfrm>
            <a:prstGeom prst="rect">
              <a:avLst/>
            </a:prstGeom>
          </p:spPr>
        </p:pic>
        <p:pic>
          <p:nvPicPr>
            <p:cNvPr id="185" name="Graphic 184" descr="Checkmark with solid fill">
              <a:extLst>
                <a:ext uri="{FF2B5EF4-FFF2-40B4-BE49-F238E27FC236}">
                  <a16:creationId xmlns:a16="http://schemas.microsoft.com/office/drawing/2014/main" id="{30C3DA27-5AA2-6A9A-0415-8790B1894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121861" y="10594502"/>
              <a:ext cx="1464556" cy="1491679"/>
            </a:xfrm>
            <a:prstGeom prst="rect">
              <a:avLst/>
            </a:prstGeom>
          </p:spPr>
        </p:pic>
        <p:pic>
          <p:nvPicPr>
            <p:cNvPr id="188" name="Graphic 187" descr="Close with solid fill">
              <a:extLst>
                <a:ext uri="{FF2B5EF4-FFF2-40B4-BE49-F238E27FC236}">
                  <a16:creationId xmlns:a16="http://schemas.microsoft.com/office/drawing/2014/main" id="{784A45DE-B439-D3C1-5F4A-E848AE34F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114824" y="8369779"/>
              <a:ext cx="1464556" cy="1491679"/>
            </a:xfrm>
            <a:prstGeom prst="rect">
              <a:avLst/>
            </a:prstGeom>
          </p:spPr>
        </p:pic>
        <p:pic>
          <p:nvPicPr>
            <p:cNvPr id="191" name="Graphic 190" descr="Checkmark with solid fill">
              <a:extLst>
                <a:ext uri="{FF2B5EF4-FFF2-40B4-BE49-F238E27FC236}">
                  <a16:creationId xmlns:a16="http://schemas.microsoft.com/office/drawing/2014/main" id="{1B9B9A9C-A915-3056-3B2E-BCB129A2E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115511" y="19487449"/>
              <a:ext cx="1464556" cy="1491679"/>
            </a:xfrm>
            <a:prstGeom prst="rect">
              <a:avLst/>
            </a:prstGeom>
          </p:spPr>
        </p:pic>
        <p:pic>
          <p:nvPicPr>
            <p:cNvPr id="198" name="Graphic 197" descr="Checkmark with solid fill">
              <a:extLst>
                <a:ext uri="{FF2B5EF4-FFF2-40B4-BE49-F238E27FC236}">
                  <a16:creationId xmlns:a16="http://schemas.microsoft.com/office/drawing/2014/main" id="{11FC7A49-0A76-1A37-E7A0-6CBA51EF1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123756" y="23936018"/>
              <a:ext cx="1464556" cy="1491679"/>
            </a:xfrm>
            <a:prstGeom prst="rect">
              <a:avLst/>
            </a:prstGeom>
          </p:spPr>
        </p:pic>
        <p:pic>
          <p:nvPicPr>
            <p:cNvPr id="199" name="Graphic 198" descr="Checkmark with solid fill">
              <a:extLst>
                <a:ext uri="{FF2B5EF4-FFF2-40B4-BE49-F238E27FC236}">
                  <a16:creationId xmlns:a16="http://schemas.microsoft.com/office/drawing/2014/main" id="{33E534A6-A9E5-9ECD-6F13-6ACA8C592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121861" y="15034753"/>
              <a:ext cx="1464556" cy="1491679"/>
            </a:xfrm>
            <a:prstGeom prst="rect">
              <a:avLst/>
            </a:prstGeom>
          </p:spPr>
        </p:pic>
        <p:pic>
          <p:nvPicPr>
            <p:cNvPr id="18" name="Graphic 17" descr="Close with solid fill">
              <a:extLst>
                <a:ext uri="{FF2B5EF4-FFF2-40B4-BE49-F238E27FC236}">
                  <a16:creationId xmlns:a16="http://schemas.microsoft.com/office/drawing/2014/main" id="{6529DCAB-E78C-51CE-14E8-26AFC948D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119388" y="26164110"/>
              <a:ext cx="1464556" cy="14916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5903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F4BD593C-5B13-8C2C-F6E7-54B99C8F3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F2FF08C-9FB7-C829-65E5-CAD7E0BF4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008" t="16865" r="902"/>
          <a:stretch>
            <a:fillRect/>
          </a:stretch>
        </p:blipFill>
        <p:spPr>
          <a:xfrm>
            <a:off x="0" y="5018910"/>
            <a:ext cx="36576000" cy="2789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39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4295</TotalTime>
  <Words>3</Words>
  <Application>Microsoft Office PowerPoint</Application>
  <PresentationFormat>Custom</PresentationFormat>
  <Paragraphs>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Tomoni Minamoto</dc:creator>
  <cp:lastModifiedBy>Hu, Zhaobo</cp:lastModifiedBy>
  <cp:revision>283</cp:revision>
  <dcterms:created xsi:type="dcterms:W3CDTF">2014-10-11T23:18:25Z</dcterms:created>
  <dcterms:modified xsi:type="dcterms:W3CDTF">2025-07-28T22:25:55Z</dcterms:modified>
</cp:coreProperties>
</file>