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36576000" cy="32918400"/>
  <p:notesSz cx="7010400" cy="9296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0369">
          <p15:clr>
            <a:srgbClr val="A4A3A4"/>
          </p15:clr>
        </p15:guide>
        <p15:guide id="2" pos="11521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0" roundtripDataSignature="AMtx7mhiytGPk8UOxiAGs9KaAxakDbg4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528B"/>
    <a:srgbClr val="440154"/>
    <a:srgbClr val="5DC863"/>
    <a:srgbClr val="2C728E"/>
    <a:srgbClr val="21908C"/>
    <a:srgbClr val="27AD81"/>
    <a:srgbClr val="AADC32"/>
    <a:srgbClr val="FDE725"/>
    <a:srgbClr val="472D7B"/>
    <a:srgbClr val="4402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23"/>
    <p:restoredTop sz="93431" autoAdjust="0"/>
  </p:normalViewPr>
  <p:slideViewPr>
    <p:cSldViewPr snapToGrid="0">
      <p:cViewPr>
        <p:scale>
          <a:sx n="10" d="100"/>
          <a:sy n="10" d="100"/>
        </p:scale>
        <p:origin x="2024" y="528"/>
      </p:cViewPr>
      <p:guideLst>
        <p:guide orient="horz" pos="10369"/>
        <p:guide pos="11521"/>
      </p:guideLst>
    </p:cSldViewPr>
  </p:slideViewPr>
  <p:notesTextViewPr>
    <p:cViewPr>
      <p:scale>
        <a:sx n="400" d="100"/>
        <a:sy n="4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customschemas.google.com/relationships/presentationmetadata" Target="metadata"/><Relationship Id="rId4" Type="http://schemas.openxmlformats.org/officeDocument/2006/relationships/slide" Target="slides/slide3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568450" y="696913"/>
            <a:ext cx="38735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>
            <a:noAutofit/>
          </a:bodyPr>
          <a:lstStyle>
            <a:lvl1pPr marL="457200" marR="0" lvl="0" indent="-228600" algn="l" rtl="0">
              <a:spcBef>
                <a:spcPts val="1402"/>
              </a:spcBef>
              <a:spcAft>
                <a:spcPts val="0"/>
              </a:spcAft>
              <a:buSzPts val="1400"/>
              <a:buNone/>
              <a:defRPr sz="46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1402"/>
              </a:spcBef>
              <a:spcAft>
                <a:spcPts val="0"/>
              </a:spcAft>
              <a:buSzPts val="1400"/>
              <a:buNone/>
              <a:defRPr sz="46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1402"/>
              </a:spcBef>
              <a:spcAft>
                <a:spcPts val="0"/>
              </a:spcAft>
              <a:buSzPts val="1400"/>
              <a:buNone/>
              <a:defRPr sz="46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402"/>
              </a:spcBef>
              <a:spcAft>
                <a:spcPts val="0"/>
              </a:spcAft>
              <a:buSzPts val="1400"/>
              <a:buNone/>
              <a:defRPr sz="46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402"/>
              </a:spcBef>
              <a:spcAft>
                <a:spcPts val="0"/>
              </a:spcAft>
              <a:buSzPts val="1400"/>
              <a:buNone/>
              <a:defRPr sz="46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6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6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6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6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68450" y="696913"/>
            <a:ext cx="38735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>
          <a:extLst>
            <a:ext uri="{FF2B5EF4-FFF2-40B4-BE49-F238E27FC236}">
              <a16:creationId xmlns:a16="http://schemas.microsoft.com/office/drawing/2014/main" id="{AAE1CFCB-3020-94B7-B07D-731465C01B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>
            <a:extLst>
              <a:ext uri="{FF2B5EF4-FFF2-40B4-BE49-F238E27FC236}">
                <a16:creationId xmlns:a16="http://schemas.microsoft.com/office/drawing/2014/main" id="{E1448E89-2091-3120-17F7-E71E5A3356D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568450" y="696913"/>
            <a:ext cx="38735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6" name="Google Shape;86;p1:notes">
            <a:extLst>
              <a:ext uri="{FF2B5EF4-FFF2-40B4-BE49-F238E27FC236}">
                <a16:creationId xmlns:a16="http://schemas.microsoft.com/office/drawing/2014/main" id="{35B4AED8-E941-CD1C-5E8F-D21A96CC1EB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7" name="Google Shape;87;p1:notes">
            <a:extLst>
              <a:ext uri="{FF2B5EF4-FFF2-40B4-BE49-F238E27FC236}">
                <a16:creationId xmlns:a16="http://schemas.microsoft.com/office/drawing/2014/main" id="{38FE475B-7FF0-4544-8B93-69A579E78A2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178050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>
          <a:extLst>
            <a:ext uri="{FF2B5EF4-FFF2-40B4-BE49-F238E27FC236}">
              <a16:creationId xmlns:a16="http://schemas.microsoft.com/office/drawing/2014/main" id="{77FED2ED-BE68-0558-1BA1-3A31B194C3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>
            <a:extLst>
              <a:ext uri="{FF2B5EF4-FFF2-40B4-BE49-F238E27FC236}">
                <a16:creationId xmlns:a16="http://schemas.microsoft.com/office/drawing/2014/main" id="{13541BB7-5E3B-723C-0C0B-E5E8C1156EB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568450" y="696913"/>
            <a:ext cx="38735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6" name="Google Shape;86;p1:notes">
            <a:extLst>
              <a:ext uri="{FF2B5EF4-FFF2-40B4-BE49-F238E27FC236}">
                <a16:creationId xmlns:a16="http://schemas.microsoft.com/office/drawing/2014/main" id="{0B536FB8-C9F2-802C-0971-A20A4CB7951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7" name="Google Shape;87;p1:notes">
            <a:extLst>
              <a:ext uri="{FF2B5EF4-FFF2-40B4-BE49-F238E27FC236}">
                <a16:creationId xmlns:a16="http://schemas.microsoft.com/office/drawing/2014/main" id="{5D3A8C56-79DB-10DB-6357-BE48743524CC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794664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>
          <a:extLst>
            <a:ext uri="{FF2B5EF4-FFF2-40B4-BE49-F238E27FC236}">
              <a16:creationId xmlns:a16="http://schemas.microsoft.com/office/drawing/2014/main" id="{27715DC9-824F-006F-C91A-A52CDCD932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>
            <a:extLst>
              <a:ext uri="{FF2B5EF4-FFF2-40B4-BE49-F238E27FC236}">
                <a16:creationId xmlns:a16="http://schemas.microsoft.com/office/drawing/2014/main" id="{03BF6011-74F7-9B4B-14E3-A87068AEBBF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568450" y="696913"/>
            <a:ext cx="38735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6" name="Google Shape;86;p1:notes">
            <a:extLst>
              <a:ext uri="{FF2B5EF4-FFF2-40B4-BE49-F238E27FC236}">
                <a16:creationId xmlns:a16="http://schemas.microsoft.com/office/drawing/2014/main" id="{FD43E982-E6B5-DBC2-3885-AD9E5A1CC9D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7" name="Google Shape;87;p1:notes">
            <a:extLst>
              <a:ext uri="{FF2B5EF4-FFF2-40B4-BE49-F238E27FC236}">
                <a16:creationId xmlns:a16="http://schemas.microsoft.com/office/drawing/2014/main" id="{E80FCC8C-035E-2444-E6CC-E3CF9C808CFF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476636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dt" idx="10"/>
          </p:nvPr>
        </p:nvSpPr>
        <p:spPr>
          <a:xfrm>
            <a:off x="1829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ftr" idx="11"/>
          </p:nvPr>
        </p:nvSpPr>
        <p:spPr>
          <a:xfrm>
            <a:off x="12496840" y="30510162"/>
            <a:ext cx="11582320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26213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1829042" y="1318072"/>
            <a:ext cx="32917916" cy="5487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1828802" y="7680966"/>
            <a:ext cx="16154400" cy="21724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t" anchorCtr="0">
            <a:noAutofit/>
          </a:bodyPr>
          <a:lstStyle>
            <a:lvl1pPr marL="457200" lvl="0" indent="-918908" algn="l">
              <a:spcBef>
                <a:spcPts val="2174"/>
              </a:spcBef>
              <a:spcAft>
                <a:spcPts val="0"/>
              </a:spcAft>
              <a:buClr>
                <a:schemeClr val="dk1"/>
              </a:buClr>
              <a:buSzPts val="10871"/>
              <a:buChar char="•"/>
              <a:defRPr sz="10871"/>
            </a:lvl1pPr>
            <a:lvl2pPr marL="914400" lvl="1" indent="-822134" algn="l">
              <a:spcBef>
                <a:spcPts val="1869"/>
              </a:spcBef>
              <a:spcAft>
                <a:spcPts val="0"/>
              </a:spcAft>
              <a:buClr>
                <a:schemeClr val="dk1"/>
              </a:buClr>
              <a:buSzPts val="9347"/>
              <a:buChar char="–"/>
              <a:defRPr sz="9347"/>
            </a:lvl2pPr>
            <a:lvl3pPr marL="1371600" lvl="2" indent="-718947" algn="l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Char char="•"/>
              <a:defRPr sz="7722"/>
            </a:lvl3pPr>
            <a:lvl4pPr marL="1828800" lvl="3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–"/>
              <a:defRPr sz="6908"/>
            </a:lvl4pPr>
            <a:lvl5pPr marL="2286000" lvl="4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»"/>
              <a:defRPr sz="6908"/>
            </a:lvl5pPr>
            <a:lvl6pPr marL="2743200" lvl="5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•"/>
              <a:defRPr sz="6908"/>
            </a:lvl6pPr>
            <a:lvl7pPr marL="3200400" lvl="6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•"/>
              <a:defRPr sz="6908"/>
            </a:lvl7pPr>
            <a:lvl8pPr marL="3657600" lvl="7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•"/>
              <a:defRPr sz="6908"/>
            </a:lvl8pPr>
            <a:lvl9pPr marL="4114800" lvl="8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•"/>
              <a:defRPr sz="6908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2"/>
          </p:nvPr>
        </p:nvSpPr>
        <p:spPr>
          <a:xfrm>
            <a:off x="18592802" y="7680966"/>
            <a:ext cx="16154400" cy="21724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t" anchorCtr="0">
            <a:noAutofit/>
          </a:bodyPr>
          <a:lstStyle>
            <a:lvl1pPr marL="457200" lvl="0" indent="-918908" algn="l">
              <a:spcBef>
                <a:spcPts val="2174"/>
              </a:spcBef>
              <a:spcAft>
                <a:spcPts val="0"/>
              </a:spcAft>
              <a:buClr>
                <a:schemeClr val="dk1"/>
              </a:buClr>
              <a:buSzPts val="10871"/>
              <a:buChar char="•"/>
              <a:defRPr sz="10871"/>
            </a:lvl1pPr>
            <a:lvl2pPr marL="914400" lvl="1" indent="-822134" algn="l">
              <a:spcBef>
                <a:spcPts val="1869"/>
              </a:spcBef>
              <a:spcAft>
                <a:spcPts val="0"/>
              </a:spcAft>
              <a:buClr>
                <a:schemeClr val="dk1"/>
              </a:buClr>
              <a:buSzPts val="9347"/>
              <a:buChar char="–"/>
              <a:defRPr sz="9347"/>
            </a:lvl2pPr>
            <a:lvl3pPr marL="1371600" lvl="2" indent="-718947" algn="l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Char char="•"/>
              <a:defRPr sz="7722"/>
            </a:lvl3pPr>
            <a:lvl4pPr marL="1828800" lvl="3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–"/>
              <a:defRPr sz="6908"/>
            </a:lvl4pPr>
            <a:lvl5pPr marL="2286000" lvl="4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»"/>
              <a:defRPr sz="6908"/>
            </a:lvl5pPr>
            <a:lvl6pPr marL="2743200" lvl="5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•"/>
              <a:defRPr sz="6908"/>
            </a:lvl6pPr>
            <a:lvl7pPr marL="3200400" lvl="6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•"/>
              <a:defRPr sz="6908"/>
            </a:lvl7pPr>
            <a:lvl8pPr marL="3657600" lvl="7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•"/>
              <a:defRPr sz="6908"/>
            </a:lvl8pPr>
            <a:lvl9pPr marL="4114800" lvl="8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•"/>
              <a:defRPr sz="6908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dt" idx="10"/>
          </p:nvPr>
        </p:nvSpPr>
        <p:spPr>
          <a:xfrm>
            <a:off x="1829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ftr" idx="11"/>
          </p:nvPr>
        </p:nvSpPr>
        <p:spPr>
          <a:xfrm>
            <a:off x="12496840" y="30510162"/>
            <a:ext cx="11582320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26213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>
            <a:spLocks noGrp="1"/>
          </p:cNvSpPr>
          <p:nvPr>
            <p:ph type="title"/>
          </p:nvPr>
        </p:nvSpPr>
        <p:spPr>
          <a:xfrm>
            <a:off x="1829042" y="1318072"/>
            <a:ext cx="32917916" cy="5487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body" idx="1"/>
          </p:nvPr>
        </p:nvSpPr>
        <p:spPr>
          <a:xfrm>
            <a:off x="1828803" y="7368542"/>
            <a:ext cx="16160753" cy="3070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b" anchorCtr="0">
            <a:noAutofit/>
          </a:bodyPr>
          <a:lstStyle>
            <a:lvl1pPr marL="457200" lvl="0" indent="-228600" algn="l">
              <a:spcBef>
                <a:spcPts val="1869"/>
              </a:spcBef>
              <a:spcAft>
                <a:spcPts val="0"/>
              </a:spcAft>
              <a:buClr>
                <a:schemeClr val="dk1"/>
              </a:buClr>
              <a:buSzPts val="9347"/>
              <a:buNone/>
              <a:defRPr sz="9347" b="1"/>
            </a:lvl1pPr>
            <a:lvl2pPr marL="914400" lvl="1" indent="-228600" algn="l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None/>
              <a:defRPr sz="7722" b="1"/>
            </a:lvl2pPr>
            <a:lvl3pPr marL="1371600" lvl="2" indent="-228600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None/>
              <a:defRPr sz="6908" b="1"/>
            </a:lvl3pPr>
            <a:lvl4pPr marL="1828800" lvl="3" indent="-228600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None/>
              <a:defRPr sz="6198" b="1"/>
            </a:lvl4pPr>
            <a:lvl5pPr marL="2286000" lvl="4" indent="-228600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None/>
              <a:defRPr sz="6198" b="1"/>
            </a:lvl5pPr>
            <a:lvl6pPr marL="2743200" lvl="5" indent="-228600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None/>
              <a:defRPr sz="6198" b="1"/>
            </a:lvl6pPr>
            <a:lvl7pPr marL="3200400" lvl="6" indent="-228600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None/>
              <a:defRPr sz="6198" b="1"/>
            </a:lvl7pPr>
            <a:lvl8pPr marL="3657600" lvl="7" indent="-228600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None/>
              <a:defRPr sz="6198" b="1"/>
            </a:lvl8pPr>
            <a:lvl9pPr marL="4114800" lvl="8" indent="-228600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None/>
              <a:defRPr sz="6198" b="1"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body" idx="2"/>
          </p:nvPr>
        </p:nvSpPr>
        <p:spPr>
          <a:xfrm>
            <a:off x="1828803" y="10439400"/>
            <a:ext cx="16160753" cy="189661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t" anchorCtr="0">
            <a:noAutofit/>
          </a:bodyPr>
          <a:lstStyle>
            <a:lvl1pPr marL="457200" lvl="0" indent="-822134" algn="l">
              <a:spcBef>
                <a:spcPts val="1869"/>
              </a:spcBef>
              <a:spcAft>
                <a:spcPts val="0"/>
              </a:spcAft>
              <a:buClr>
                <a:schemeClr val="dk1"/>
              </a:buClr>
              <a:buSzPts val="9347"/>
              <a:buChar char="•"/>
              <a:defRPr sz="9347"/>
            </a:lvl1pPr>
            <a:lvl2pPr marL="914400" lvl="1" indent="-718947" algn="l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Char char="–"/>
              <a:defRPr sz="7722"/>
            </a:lvl2pPr>
            <a:lvl3pPr marL="1371600" lvl="2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•"/>
              <a:defRPr sz="6908"/>
            </a:lvl3pPr>
            <a:lvl4pPr marL="1828800" lvl="3" indent="-622173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Char char="–"/>
              <a:defRPr sz="6198"/>
            </a:lvl4pPr>
            <a:lvl5pPr marL="2286000" lvl="4" indent="-622173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Char char="»"/>
              <a:defRPr sz="6198"/>
            </a:lvl5pPr>
            <a:lvl6pPr marL="2743200" lvl="5" indent="-622173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Char char="•"/>
              <a:defRPr sz="6198"/>
            </a:lvl6pPr>
            <a:lvl7pPr marL="3200400" lvl="6" indent="-622173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Char char="•"/>
              <a:defRPr sz="6198"/>
            </a:lvl7pPr>
            <a:lvl8pPr marL="3657600" lvl="7" indent="-622173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Char char="•"/>
              <a:defRPr sz="6198"/>
            </a:lvl8pPr>
            <a:lvl9pPr marL="4114800" lvl="8" indent="-622172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Char char="•"/>
              <a:defRPr sz="6198"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body" idx="3"/>
          </p:nvPr>
        </p:nvSpPr>
        <p:spPr>
          <a:xfrm>
            <a:off x="18580106" y="7368542"/>
            <a:ext cx="16167101" cy="3070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b" anchorCtr="0">
            <a:noAutofit/>
          </a:bodyPr>
          <a:lstStyle>
            <a:lvl1pPr marL="457200" lvl="0" indent="-228600" algn="l">
              <a:spcBef>
                <a:spcPts val="1869"/>
              </a:spcBef>
              <a:spcAft>
                <a:spcPts val="0"/>
              </a:spcAft>
              <a:buClr>
                <a:schemeClr val="dk1"/>
              </a:buClr>
              <a:buSzPts val="9347"/>
              <a:buNone/>
              <a:defRPr sz="9347" b="1"/>
            </a:lvl1pPr>
            <a:lvl2pPr marL="914400" lvl="1" indent="-228600" algn="l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None/>
              <a:defRPr sz="7722" b="1"/>
            </a:lvl2pPr>
            <a:lvl3pPr marL="1371600" lvl="2" indent="-228600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None/>
              <a:defRPr sz="6908" b="1"/>
            </a:lvl3pPr>
            <a:lvl4pPr marL="1828800" lvl="3" indent="-228600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None/>
              <a:defRPr sz="6198" b="1"/>
            </a:lvl4pPr>
            <a:lvl5pPr marL="2286000" lvl="4" indent="-228600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None/>
              <a:defRPr sz="6198" b="1"/>
            </a:lvl5pPr>
            <a:lvl6pPr marL="2743200" lvl="5" indent="-228600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None/>
              <a:defRPr sz="6198" b="1"/>
            </a:lvl6pPr>
            <a:lvl7pPr marL="3200400" lvl="6" indent="-228600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None/>
              <a:defRPr sz="6198" b="1"/>
            </a:lvl7pPr>
            <a:lvl8pPr marL="3657600" lvl="7" indent="-228600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None/>
              <a:defRPr sz="6198" b="1"/>
            </a:lvl8pPr>
            <a:lvl9pPr marL="4114800" lvl="8" indent="-228600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None/>
              <a:defRPr sz="6198" b="1"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body" idx="4"/>
          </p:nvPr>
        </p:nvSpPr>
        <p:spPr>
          <a:xfrm>
            <a:off x="18580106" y="10439400"/>
            <a:ext cx="16167101" cy="189661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t" anchorCtr="0">
            <a:noAutofit/>
          </a:bodyPr>
          <a:lstStyle>
            <a:lvl1pPr marL="457200" lvl="0" indent="-822134" algn="l">
              <a:spcBef>
                <a:spcPts val="1869"/>
              </a:spcBef>
              <a:spcAft>
                <a:spcPts val="0"/>
              </a:spcAft>
              <a:buClr>
                <a:schemeClr val="dk1"/>
              </a:buClr>
              <a:buSzPts val="9347"/>
              <a:buChar char="•"/>
              <a:defRPr sz="9347"/>
            </a:lvl1pPr>
            <a:lvl2pPr marL="914400" lvl="1" indent="-718947" algn="l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Char char="–"/>
              <a:defRPr sz="7722"/>
            </a:lvl2pPr>
            <a:lvl3pPr marL="1371600" lvl="2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•"/>
              <a:defRPr sz="6908"/>
            </a:lvl3pPr>
            <a:lvl4pPr marL="1828800" lvl="3" indent="-622173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Char char="–"/>
              <a:defRPr sz="6198"/>
            </a:lvl4pPr>
            <a:lvl5pPr marL="2286000" lvl="4" indent="-622173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Char char="»"/>
              <a:defRPr sz="6198"/>
            </a:lvl5pPr>
            <a:lvl6pPr marL="2743200" lvl="5" indent="-622173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Char char="•"/>
              <a:defRPr sz="6198"/>
            </a:lvl6pPr>
            <a:lvl7pPr marL="3200400" lvl="6" indent="-622173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Char char="•"/>
              <a:defRPr sz="6198"/>
            </a:lvl7pPr>
            <a:lvl8pPr marL="3657600" lvl="7" indent="-622173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Char char="•"/>
              <a:defRPr sz="6198"/>
            </a:lvl8pPr>
            <a:lvl9pPr marL="4114800" lvl="8" indent="-622172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Char char="•"/>
              <a:defRPr sz="6198"/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dt" idx="10"/>
          </p:nvPr>
        </p:nvSpPr>
        <p:spPr>
          <a:xfrm>
            <a:off x="1829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ftr" idx="11"/>
          </p:nvPr>
        </p:nvSpPr>
        <p:spPr>
          <a:xfrm>
            <a:off x="12496840" y="30510162"/>
            <a:ext cx="11582320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sldNum" idx="12"/>
          </p:nvPr>
        </p:nvSpPr>
        <p:spPr>
          <a:xfrm>
            <a:off x="26213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"/>
          <p:cNvSpPr txBox="1">
            <a:spLocks noGrp="1"/>
          </p:cNvSpPr>
          <p:nvPr>
            <p:ph type="title"/>
          </p:nvPr>
        </p:nvSpPr>
        <p:spPr>
          <a:xfrm>
            <a:off x="1829042" y="1318072"/>
            <a:ext cx="32917916" cy="5487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dt" idx="10"/>
          </p:nvPr>
        </p:nvSpPr>
        <p:spPr>
          <a:xfrm>
            <a:off x="1829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ftr" idx="11"/>
          </p:nvPr>
        </p:nvSpPr>
        <p:spPr>
          <a:xfrm>
            <a:off x="12496840" y="30510162"/>
            <a:ext cx="11582320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sldNum" idx="12"/>
          </p:nvPr>
        </p:nvSpPr>
        <p:spPr>
          <a:xfrm>
            <a:off x="26213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>
            <a:spLocks noGrp="1"/>
          </p:cNvSpPr>
          <p:nvPr>
            <p:ph type="title"/>
          </p:nvPr>
        </p:nvSpPr>
        <p:spPr>
          <a:xfrm>
            <a:off x="1828805" y="1310640"/>
            <a:ext cx="12033252" cy="557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7722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body" idx="1"/>
          </p:nvPr>
        </p:nvSpPr>
        <p:spPr>
          <a:xfrm>
            <a:off x="14300202" y="1310643"/>
            <a:ext cx="20447000" cy="28094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t" anchorCtr="0">
            <a:noAutofit/>
          </a:bodyPr>
          <a:lstStyle>
            <a:lvl1pPr marL="457200" lvl="0" indent="-1015682" algn="l">
              <a:spcBef>
                <a:spcPts val="2479"/>
              </a:spcBef>
              <a:spcAft>
                <a:spcPts val="0"/>
              </a:spcAft>
              <a:buClr>
                <a:schemeClr val="dk1"/>
              </a:buClr>
              <a:buSzPts val="12395"/>
              <a:buChar char="•"/>
              <a:defRPr sz="12395"/>
            </a:lvl1pPr>
            <a:lvl2pPr marL="914400" lvl="1" indent="-918908" algn="l">
              <a:spcBef>
                <a:spcPts val="2174"/>
              </a:spcBef>
              <a:spcAft>
                <a:spcPts val="0"/>
              </a:spcAft>
              <a:buClr>
                <a:schemeClr val="dk1"/>
              </a:buClr>
              <a:buSzPts val="10871"/>
              <a:buChar char="–"/>
              <a:defRPr sz="10871"/>
            </a:lvl2pPr>
            <a:lvl3pPr marL="1371600" lvl="2" indent="-822134" algn="l">
              <a:spcBef>
                <a:spcPts val="1869"/>
              </a:spcBef>
              <a:spcAft>
                <a:spcPts val="0"/>
              </a:spcAft>
              <a:buClr>
                <a:schemeClr val="dk1"/>
              </a:buClr>
              <a:buSzPts val="9347"/>
              <a:buChar char="•"/>
              <a:defRPr sz="9347"/>
            </a:lvl3pPr>
            <a:lvl4pPr marL="1828800" lvl="3" indent="-718947" algn="l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Char char="–"/>
              <a:defRPr sz="7722"/>
            </a:lvl4pPr>
            <a:lvl5pPr marL="2286000" lvl="4" indent="-718947" algn="l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Char char="»"/>
              <a:defRPr sz="7722"/>
            </a:lvl5pPr>
            <a:lvl6pPr marL="2743200" lvl="5" indent="-718947" algn="l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Char char="•"/>
              <a:defRPr sz="7722"/>
            </a:lvl6pPr>
            <a:lvl7pPr marL="3200400" lvl="6" indent="-718947" algn="l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Char char="•"/>
              <a:defRPr sz="7722"/>
            </a:lvl7pPr>
            <a:lvl8pPr marL="3657600" lvl="7" indent="-718947" algn="l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Char char="•"/>
              <a:defRPr sz="7722"/>
            </a:lvl8pPr>
            <a:lvl9pPr marL="4114800" lvl="8" indent="-718946" algn="l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Char char="•"/>
              <a:defRPr sz="7722"/>
            </a:lvl9pPr>
          </a:lstStyle>
          <a:p>
            <a:endParaRPr/>
          </a:p>
        </p:txBody>
      </p:sp>
      <p:sp>
        <p:nvSpPr>
          <p:cNvPr id="61" name="Google Shape;61;p10"/>
          <p:cNvSpPr txBox="1">
            <a:spLocks noGrp="1"/>
          </p:cNvSpPr>
          <p:nvPr>
            <p:ph type="body" idx="2"/>
          </p:nvPr>
        </p:nvSpPr>
        <p:spPr>
          <a:xfrm>
            <a:off x="1828805" y="6888486"/>
            <a:ext cx="12033252" cy="22517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t" anchorCtr="0">
            <a:noAutofit/>
          </a:bodyPr>
          <a:lstStyle>
            <a:lvl1pPr marL="457200" lvl="0" indent="-228600" algn="l">
              <a:spcBef>
                <a:spcPts val="1097"/>
              </a:spcBef>
              <a:spcAft>
                <a:spcPts val="0"/>
              </a:spcAft>
              <a:buClr>
                <a:schemeClr val="dk1"/>
              </a:buClr>
              <a:buSzPts val="5486"/>
              <a:buNone/>
              <a:defRPr sz="5486"/>
            </a:lvl1pPr>
            <a:lvl2pPr marL="914400" lvl="1" indent="-228600" algn="l">
              <a:spcBef>
                <a:spcPts val="935"/>
              </a:spcBef>
              <a:spcAft>
                <a:spcPts val="0"/>
              </a:spcAft>
              <a:buClr>
                <a:schemeClr val="dk1"/>
              </a:buClr>
              <a:buSzPts val="4674"/>
              <a:buNone/>
              <a:defRPr sz="4674"/>
            </a:lvl2pPr>
            <a:lvl3pPr marL="1371600" lvl="2" indent="-228600" algn="l">
              <a:spcBef>
                <a:spcPts val="772"/>
              </a:spcBef>
              <a:spcAft>
                <a:spcPts val="0"/>
              </a:spcAft>
              <a:buClr>
                <a:schemeClr val="dk1"/>
              </a:buClr>
              <a:buSzPts val="3861"/>
              <a:buNone/>
              <a:defRPr sz="3861"/>
            </a:lvl3pPr>
            <a:lvl4pPr marL="1828800" lvl="3" indent="-228600" algn="l">
              <a:spcBef>
                <a:spcPts val="691"/>
              </a:spcBef>
              <a:spcAft>
                <a:spcPts val="0"/>
              </a:spcAft>
              <a:buClr>
                <a:schemeClr val="dk1"/>
              </a:buClr>
              <a:buSzPts val="3454"/>
              <a:buNone/>
              <a:defRPr sz="3454"/>
            </a:lvl4pPr>
            <a:lvl5pPr marL="2286000" lvl="4" indent="-228600" algn="l">
              <a:spcBef>
                <a:spcPts val="691"/>
              </a:spcBef>
              <a:spcAft>
                <a:spcPts val="0"/>
              </a:spcAft>
              <a:buClr>
                <a:schemeClr val="dk1"/>
              </a:buClr>
              <a:buSzPts val="3454"/>
              <a:buNone/>
              <a:defRPr sz="3454"/>
            </a:lvl5pPr>
            <a:lvl6pPr marL="2743200" lvl="5" indent="-228600" algn="l">
              <a:spcBef>
                <a:spcPts val="691"/>
              </a:spcBef>
              <a:spcAft>
                <a:spcPts val="0"/>
              </a:spcAft>
              <a:buClr>
                <a:schemeClr val="dk1"/>
              </a:buClr>
              <a:buSzPts val="3454"/>
              <a:buNone/>
              <a:defRPr sz="3454"/>
            </a:lvl6pPr>
            <a:lvl7pPr marL="3200400" lvl="6" indent="-228600" algn="l">
              <a:spcBef>
                <a:spcPts val="691"/>
              </a:spcBef>
              <a:spcAft>
                <a:spcPts val="0"/>
              </a:spcAft>
              <a:buClr>
                <a:schemeClr val="dk1"/>
              </a:buClr>
              <a:buSzPts val="3454"/>
              <a:buNone/>
              <a:defRPr sz="3454"/>
            </a:lvl7pPr>
            <a:lvl8pPr marL="3657600" lvl="7" indent="-228600" algn="l">
              <a:spcBef>
                <a:spcPts val="691"/>
              </a:spcBef>
              <a:spcAft>
                <a:spcPts val="0"/>
              </a:spcAft>
              <a:buClr>
                <a:schemeClr val="dk1"/>
              </a:buClr>
              <a:buSzPts val="3454"/>
              <a:buNone/>
              <a:defRPr sz="3454"/>
            </a:lvl8pPr>
            <a:lvl9pPr marL="4114800" lvl="8" indent="-228600" algn="l">
              <a:spcBef>
                <a:spcPts val="691"/>
              </a:spcBef>
              <a:spcAft>
                <a:spcPts val="0"/>
              </a:spcAft>
              <a:buClr>
                <a:schemeClr val="dk1"/>
              </a:buClr>
              <a:buSzPts val="3454"/>
              <a:buNone/>
              <a:defRPr sz="3454"/>
            </a:lvl9pPr>
          </a:lstStyle>
          <a:p>
            <a:endParaRPr/>
          </a:p>
        </p:txBody>
      </p:sp>
      <p:sp>
        <p:nvSpPr>
          <p:cNvPr id="62" name="Google Shape;62;p10"/>
          <p:cNvSpPr txBox="1">
            <a:spLocks noGrp="1"/>
          </p:cNvSpPr>
          <p:nvPr>
            <p:ph type="dt" idx="10"/>
          </p:nvPr>
        </p:nvSpPr>
        <p:spPr>
          <a:xfrm>
            <a:off x="1829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ftr" idx="11"/>
          </p:nvPr>
        </p:nvSpPr>
        <p:spPr>
          <a:xfrm>
            <a:off x="12496840" y="30510162"/>
            <a:ext cx="11582320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sldNum" idx="12"/>
          </p:nvPr>
        </p:nvSpPr>
        <p:spPr>
          <a:xfrm>
            <a:off x="26213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title"/>
          </p:nvPr>
        </p:nvSpPr>
        <p:spPr>
          <a:xfrm>
            <a:off x="7169154" y="23042880"/>
            <a:ext cx="21945600" cy="27203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7722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>
            <a:spLocks noGrp="1"/>
          </p:cNvSpPr>
          <p:nvPr>
            <p:ph type="pic" idx="2"/>
          </p:nvPr>
        </p:nvSpPr>
        <p:spPr>
          <a:xfrm>
            <a:off x="7169154" y="2941322"/>
            <a:ext cx="21945600" cy="1975104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1"/>
          <p:cNvSpPr txBox="1">
            <a:spLocks noGrp="1"/>
          </p:cNvSpPr>
          <p:nvPr>
            <p:ph type="body" idx="1"/>
          </p:nvPr>
        </p:nvSpPr>
        <p:spPr>
          <a:xfrm>
            <a:off x="7169154" y="25763223"/>
            <a:ext cx="21945600" cy="3863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t" anchorCtr="0">
            <a:noAutofit/>
          </a:bodyPr>
          <a:lstStyle>
            <a:lvl1pPr marL="457200" lvl="0" indent="-228600" algn="l">
              <a:spcBef>
                <a:spcPts val="1097"/>
              </a:spcBef>
              <a:spcAft>
                <a:spcPts val="0"/>
              </a:spcAft>
              <a:buClr>
                <a:schemeClr val="dk1"/>
              </a:buClr>
              <a:buSzPts val="5486"/>
              <a:buNone/>
              <a:defRPr sz="5486"/>
            </a:lvl1pPr>
            <a:lvl2pPr marL="914400" lvl="1" indent="-228600" algn="l">
              <a:spcBef>
                <a:spcPts val="935"/>
              </a:spcBef>
              <a:spcAft>
                <a:spcPts val="0"/>
              </a:spcAft>
              <a:buClr>
                <a:schemeClr val="dk1"/>
              </a:buClr>
              <a:buSzPts val="4674"/>
              <a:buNone/>
              <a:defRPr sz="4674"/>
            </a:lvl2pPr>
            <a:lvl3pPr marL="1371600" lvl="2" indent="-228600" algn="l">
              <a:spcBef>
                <a:spcPts val="772"/>
              </a:spcBef>
              <a:spcAft>
                <a:spcPts val="0"/>
              </a:spcAft>
              <a:buClr>
                <a:schemeClr val="dk1"/>
              </a:buClr>
              <a:buSzPts val="3861"/>
              <a:buNone/>
              <a:defRPr sz="3861"/>
            </a:lvl3pPr>
            <a:lvl4pPr marL="1828800" lvl="3" indent="-228600" algn="l">
              <a:spcBef>
                <a:spcPts val="691"/>
              </a:spcBef>
              <a:spcAft>
                <a:spcPts val="0"/>
              </a:spcAft>
              <a:buClr>
                <a:schemeClr val="dk1"/>
              </a:buClr>
              <a:buSzPts val="3454"/>
              <a:buNone/>
              <a:defRPr sz="3454"/>
            </a:lvl4pPr>
            <a:lvl5pPr marL="2286000" lvl="4" indent="-228600" algn="l">
              <a:spcBef>
                <a:spcPts val="691"/>
              </a:spcBef>
              <a:spcAft>
                <a:spcPts val="0"/>
              </a:spcAft>
              <a:buClr>
                <a:schemeClr val="dk1"/>
              </a:buClr>
              <a:buSzPts val="3454"/>
              <a:buNone/>
              <a:defRPr sz="3454"/>
            </a:lvl5pPr>
            <a:lvl6pPr marL="2743200" lvl="5" indent="-228600" algn="l">
              <a:spcBef>
                <a:spcPts val="691"/>
              </a:spcBef>
              <a:spcAft>
                <a:spcPts val="0"/>
              </a:spcAft>
              <a:buClr>
                <a:schemeClr val="dk1"/>
              </a:buClr>
              <a:buSzPts val="3454"/>
              <a:buNone/>
              <a:defRPr sz="3454"/>
            </a:lvl6pPr>
            <a:lvl7pPr marL="3200400" lvl="6" indent="-228600" algn="l">
              <a:spcBef>
                <a:spcPts val="691"/>
              </a:spcBef>
              <a:spcAft>
                <a:spcPts val="0"/>
              </a:spcAft>
              <a:buClr>
                <a:schemeClr val="dk1"/>
              </a:buClr>
              <a:buSzPts val="3454"/>
              <a:buNone/>
              <a:defRPr sz="3454"/>
            </a:lvl7pPr>
            <a:lvl8pPr marL="3657600" lvl="7" indent="-228600" algn="l">
              <a:spcBef>
                <a:spcPts val="691"/>
              </a:spcBef>
              <a:spcAft>
                <a:spcPts val="0"/>
              </a:spcAft>
              <a:buClr>
                <a:schemeClr val="dk1"/>
              </a:buClr>
              <a:buSzPts val="3454"/>
              <a:buNone/>
              <a:defRPr sz="3454"/>
            </a:lvl8pPr>
            <a:lvl9pPr marL="4114800" lvl="8" indent="-228600" algn="l">
              <a:spcBef>
                <a:spcPts val="691"/>
              </a:spcBef>
              <a:spcAft>
                <a:spcPts val="0"/>
              </a:spcAft>
              <a:buClr>
                <a:schemeClr val="dk1"/>
              </a:buClr>
              <a:buSzPts val="3454"/>
              <a:buNone/>
              <a:defRPr sz="3454"/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dt" idx="10"/>
          </p:nvPr>
        </p:nvSpPr>
        <p:spPr>
          <a:xfrm>
            <a:off x="1829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ftr" idx="11"/>
          </p:nvPr>
        </p:nvSpPr>
        <p:spPr>
          <a:xfrm>
            <a:off x="12496840" y="30510162"/>
            <a:ext cx="11582320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sldNum" idx="12"/>
          </p:nvPr>
        </p:nvSpPr>
        <p:spPr>
          <a:xfrm>
            <a:off x="26213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>
            <a:spLocks noGrp="1"/>
          </p:cNvSpPr>
          <p:nvPr>
            <p:ph type="title"/>
          </p:nvPr>
        </p:nvSpPr>
        <p:spPr>
          <a:xfrm>
            <a:off x="1829042" y="1318072"/>
            <a:ext cx="32917916" cy="5487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2"/>
          <p:cNvSpPr txBox="1">
            <a:spLocks noGrp="1"/>
          </p:cNvSpPr>
          <p:nvPr>
            <p:ph type="body" idx="1"/>
          </p:nvPr>
        </p:nvSpPr>
        <p:spPr>
          <a:xfrm rot="5400000">
            <a:off x="7425523" y="2084045"/>
            <a:ext cx="21724953" cy="32917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2"/>
          <p:cNvSpPr txBox="1">
            <a:spLocks noGrp="1"/>
          </p:cNvSpPr>
          <p:nvPr>
            <p:ph type="dt" idx="10"/>
          </p:nvPr>
        </p:nvSpPr>
        <p:spPr>
          <a:xfrm>
            <a:off x="1829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ftr" idx="11"/>
          </p:nvPr>
        </p:nvSpPr>
        <p:spPr>
          <a:xfrm>
            <a:off x="12496840" y="30510162"/>
            <a:ext cx="11582320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sldNum" idx="12"/>
          </p:nvPr>
        </p:nvSpPr>
        <p:spPr>
          <a:xfrm>
            <a:off x="26213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>
            <a:spLocks noGrp="1"/>
          </p:cNvSpPr>
          <p:nvPr>
            <p:ph type="title"/>
          </p:nvPr>
        </p:nvSpPr>
        <p:spPr>
          <a:xfrm rot="5400000">
            <a:off x="85751673" y="53160931"/>
            <a:ext cx="134820662" cy="41148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body" idx="1"/>
          </p:nvPr>
        </p:nvSpPr>
        <p:spPr>
          <a:xfrm rot="5400000">
            <a:off x="3150869" y="12317731"/>
            <a:ext cx="134820662" cy="1228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dt" idx="10"/>
          </p:nvPr>
        </p:nvSpPr>
        <p:spPr>
          <a:xfrm>
            <a:off x="1829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ftr" idx="11"/>
          </p:nvPr>
        </p:nvSpPr>
        <p:spPr>
          <a:xfrm>
            <a:off x="12496840" y="30510162"/>
            <a:ext cx="11582320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sldNum" idx="12"/>
          </p:nvPr>
        </p:nvSpPr>
        <p:spPr>
          <a:xfrm>
            <a:off x="26213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1829042" y="1318072"/>
            <a:ext cx="32917916" cy="5487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1829042" y="7680526"/>
            <a:ext cx="32917916" cy="217249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t" anchorCtr="0">
            <a:noAutofit/>
          </a:bodyPr>
          <a:lstStyle>
            <a:lvl1pPr marL="457200" marR="0" lvl="0" indent="-1015682" algn="l" rtl="0">
              <a:spcBef>
                <a:spcPts val="2479"/>
              </a:spcBef>
              <a:spcAft>
                <a:spcPts val="0"/>
              </a:spcAft>
              <a:buClr>
                <a:schemeClr val="dk1"/>
              </a:buClr>
              <a:buSzPts val="12395"/>
              <a:buFont typeface="Arial"/>
              <a:buChar char="•"/>
              <a:defRPr sz="123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918908" algn="l" rtl="0">
              <a:spcBef>
                <a:spcPts val="2174"/>
              </a:spcBef>
              <a:spcAft>
                <a:spcPts val="0"/>
              </a:spcAft>
              <a:buClr>
                <a:schemeClr val="dk1"/>
              </a:buClr>
              <a:buSzPts val="10871"/>
              <a:buFont typeface="Arial"/>
              <a:buChar char="–"/>
              <a:defRPr sz="1087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822134" algn="l" rtl="0">
              <a:spcBef>
                <a:spcPts val="1869"/>
              </a:spcBef>
              <a:spcAft>
                <a:spcPts val="0"/>
              </a:spcAft>
              <a:buClr>
                <a:schemeClr val="dk1"/>
              </a:buClr>
              <a:buSzPts val="9347"/>
              <a:buFont typeface="Arial"/>
              <a:buChar char="•"/>
              <a:defRPr sz="934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718947" algn="l" rtl="0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Font typeface="Arial"/>
              <a:buChar char="–"/>
              <a:defRPr sz="772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718947" algn="l" rtl="0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Font typeface="Arial"/>
              <a:buChar char="»"/>
              <a:defRPr sz="772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718947" algn="l" rtl="0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Font typeface="Arial"/>
              <a:buChar char="•"/>
              <a:defRPr sz="772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718947" algn="l" rtl="0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Font typeface="Arial"/>
              <a:buChar char="•"/>
              <a:defRPr sz="772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718947" algn="l" rtl="0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Font typeface="Arial"/>
              <a:buChar char="•"/>
              <a:defRPr sz="772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718946" algn="l" rtl="0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Font typeface="Arial"/>
              <a:buChar char="•"/>
              <a:defRPr sz="772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1829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12496840" y="30510162"/>
            <a:ext cx="11582320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26213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17310886-4FC7-7472-5702-F4FF615EE8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727" t="6911" r="1169" b="2765"/>
          <a:stretch>
            <a:fillRect/>
          </a:stretch>
        </p:blipFill>
        <p:spPr>
          <a:xfrm>
            <a:off x="2" y="19817863"/>
            <a:ext cx="36575998" cy="1310053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8">
          <a:extLst>
            <a:ext uri="{FF2B5EF4-FFF2-40B4-BE49-F238E27FC236}">
              <a16:creationId xmlns:a16="http://schemas.microsoft.com/office/drawing/2014/main" id="{F0BC684F-B754-FA62-6DAA-F3E61A9753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F8DB070A-F5D5-AD02-5DA1-0CCC4B403B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36576000" cy="3291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766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8">
          <a:extLst>
            <a:ext uri="{FF2B5EF4-FFF2-40B4-BE49-F238E27FC236}">
              <a16:creationId xmlns:a16="http://schemas.microsoft.com/office/drawing/2014/main" id="{F9B6D7A5-9952-FA9E-9B8B-07CF5E1FFA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97A91EDB-87BD-9D25-3894-01E724C5C9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4659" t="5213" r="3827" b="2529"/>
          <a:stretch>
            <a:fillRect/>
          </a:stretch>
        </p:blipFill>
        <p:spPr>
          <a:xfrm>
            <a:off x="0" y="9258301"/>
            <a:ext cx="36569697" cy="2366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361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8">
          <a:extLst>
            <a:ext uri="{FF2B5EF4-FFF2-40B4-BE49-F238E27FC236}">
              <a16:creationId xmlns:a16="http://schemas.microsoft.com/office/drawing/2014/main" id="{E3FF53E5-1399-541C-65BC-10C32425BA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70A555CF-D5FD-C26A-4915-5630A54581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36576000" cy="3291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1130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4223</TotalTime>
  <Words>4</Words>
  <Application>Microsoft Office PowerPoint</Application>
  <PresentationFormat>Custom</PresentationFormat>
  <Paragraphs>4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Calibri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Tomoni Minamoto</dc:creator>
  <cp:lastModifiedBy>Hu, Zhaobo</cp:lastModifiedBy>
  <cp:revision>287</cp:revision>
  <dcterms:created xsi:type="dcterms:W3CDTF">2014-10-11T23:18:25Z</dcterms:created>
  <dcterms:modified xsi:type="dcterms:W3CDTF">2025-07-28T21:50:51Z</dcterms:modified>
</cp:coreProperties>
</file>