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 varScale="1">
        <p:scale>
          <a:sx n="14" d="100"/>
          <a:sy n="14" d="100"/>
        </p:scale>
        <p:origin x="1544" y="112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10" Type="http://customschemas.google.com/relationships/presentationmetadata" Target="meta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451262B-1E97-4F3C-D2A7-E8C692EDC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625" t="14885" r="5250" b="7593"/>
          <a:stretch>
            <a:fillRect/>
          </a:stretch>
        </p:blipFill>
        <p:spPr>
          <a:xfrm>
            <a:off x="0" y="11365562"/>
            <a:ext cx="36576000" cy="215528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3658</TotalTime>
  <Words>1</Words>
  <Application>Microsoft Office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176</cp:revision>
  <dcterms:created xsi:type="dcterms:W3CDTF">2014-10-11T23:18:25Z</dcterms:created>
  <dcterms:modified xsi:type="dcterms:W3CDTF">2025-07-28T22:29:47Z</dcterms:modified>
</cp:coreProperties>
</file>