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8"/>
  </p:normalViewPr>
  <p:slideViewPr>
    <p:cSldViewPr snapToGrid="0">
      <p:cViewPr>
        <p:scale>
          <a:sx n="33" d="100"/>
          <a:sy n="33" d="100"/>
        </p:scale>
        <p:origin x="-656" y="-1628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96CCA7C-ECEA-0C27-8308-35FB512F2864}"/>
              </a:ext>
            </a:extLst>
          </p:cNvPr>
          <p:cNvGrpSpPr/>
          <p:nvPr/>
        </p:nvGrpSpPr>
        <p:grpSpPr>
          <a:xfrm>
            <a:off x="13384942" y="13194122"/>
            <a:ext cx="9806120" cy="7241702"/>
            <a:chOff x="13384942" y="13194122"/>
            <a:chExt cx="9806120" cy="72417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28B62CE-BFA8-4D00-DD8A-F0328BAB7DF1}"/>
                </a:ext>
              </a:extLst>
            </p:cNvPr>
            <p:cNvGrpSpPr/>
            <p:nvPr/>
          </p:nvGrpSpPr>
          <p:grpSpPr>
            <a:xfrm>
              <a:off x="13384942" y="14046221"/>
              <a:ext cx="9806120" cy="6389603"/>
              <a:chOff x="26530721" y="13928285"/>
              <a:chExt cx="9806120" cy="638960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3CB4572-C9E1-5CB4-B03F-7D480E4171CA}"/>
                  </a:ext>
                </a:extLst>
              </p:cNvPr>
              <p:cNvGrpSpPr/>
              <p:nvPr/>
            </p:nvGrpSpPr>
            <p:grpSpPr>
              <a:xfrm>
                <a:off x="26530721" y="13928285"/>
                <a:ext cx="9806120" cy="6389603"/>
                <a:chOff x="25007095" y="13254529"/>
                <a:chExt cx="10971845" cy="6784376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872ECFCD-C5D6-D086-80E5-7C7FB653513A}"/>
                    </a:ext>
                  </a:extLst>
                </p:cNvPr>
                <p:cNvGrpSpPr/>
                <p:nvPr/>
              </p:nvGrpSpPr>
              <p:grpSpPr>
                <a:xfrm>
                  <a:off x="25007095" y="13495595"/>
                  <a:ext cx="10971845" cy="6543310"/>
                  <a:chOff x="23712463" y="11553231"/>
                  <a:chExt cx="10011331" cy="5658509"/>
                </a:xfrm>
              </p:grpSpPr>
              <p:pic>
                <p:nvPicPr>
                  <p:cNvPr id="23" name="Graphic 24">
                    <a:extLst>
                      <a:ext uri="{FF2B5EF4-FFF2-40B4-BE49-F238E27FC236}">
                        <a16:creationId xmlns:a16="http://schemas.microsoft.com/office/drawing/2014/main" id="{A7533A2B-5990-7FAA-22C4-DBA88E3C46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rcRect t="15279" r="19120" b="8214"/>
                  <a:stretch/>
                </p:blipFill>
                <p:spPr>
                  <a:xfrm>
                    <a:off x="23712463" y="11553231"/>
                    <a:ext cx="8307170" cy="5658509"/>
                  </a:xfrm>
                  <a:prstGeom prst="rect">
                    <a:avLst/>
                  </a:prstGeom>
                </p:spPr>
              </p:pic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111557DD-E23F-FAA7-C6E7-3517720BF86B}"/>
                      </a:ext>
                    </a:extLst>
                  </p:cNvPr>
                  <p:cNvGrpSpPr/>
                  <p:nvPr/>
                </p:nvGrpSpPr>
                <p:grpSpPr>
                  <a:xfrm>
                    <a:off x="32319353" y="11571416"/>
                    <a:ext cx="1370600" cy="3864349"/>
                    <a:chOff x="32775529" y="12615312"/>
                    <a:chExt cx="1370600" cy="3864349"/>
                  </a:xfrm>
                </p:grpSpPr>
                <p:pic>
                  <p:nvPicPr>
                    <p:cNvPr id="26" name="Graphic 32">
                      <a:extLst>
                        <a:ext uri="{FF2B5EF4-FFF2-40B4-BE49-F238E27FC236}">
                          <a16:creationId xmlns:a16="http://schemas.microsoft.com/office/drawing/2014/main" id="{EE7D39CD-37BF-8631-ACE7-2DF8E42E673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 l="85778" t="16358" r="3980" b="31393"/>
                    <a:stretch/>
                  </p:blipFill>
                  <p:spPr>
                    <a:xfrm>
                      <a:off x="33094160" y="12615312"/>
                      <a:ext cx="1051969" cy="386434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7" name="Picture 26" descr="A screen shot of a computer&#10;&#10;AI-generated content may be incorrect.">
                      <a:extLst>
                        <a:ext uri="{FF2B5EF4-FFF2-40B4-BE49-F238E27FC236}">
                          <a16:creationId xmlns:a16="http://schemas.microsoft.com/office/drawing/2014/main" id="{4AFEDC0B-DD37-0220-D706-C7BB500A6FA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 l="81388" t="2038" r="2872" b="3913"/>
                    <a:stretch/>
                  </p:blipFill>
                  <p:spPr>
                    <a:xfrm>
                      <a:off x="32775529" y="12741656"/>
                      <a:ext cx="431801" cy="3388439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25" name="TextBox 36">
                    <a:extLst>
                      <a:ext uri="{FF2B5EF4-FFF2-40B4-BE49-F238E27FC236}">
                        <a16:creationId xmlns:a16="http://schemas.microsoft.com/office/drawing/2014/main" id="{566E5102-FEB7-2398-A7C2-DE8392E35ED7}"/>
                      </a:ext>
                    </a:extLst>
                  </p:cNvPr>
                  <p:cNvSpPr txBox="1"/>
                  <p:nvPr/>
                </p:nvSpPr>
                <p:spPr>
                  <a:xfrm>
                    <a:off x="32084948" y="15328969"/>
                    <a:ext cx="1638846" cy="70650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defRPr sz="14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9pPr>
                  </a:lstStyle>
                  <a:p>
                    <a:pPr algn="ctr"/>
                    <a:r>
                      <a:rPr lang="en-US" sz="2200" dirty="0"/>
                      <a:t>Variable importance</a:t>
                    </a:r>
                  </a:p>
                </p:txBody>
              </p:sp>
            </p:grpSp>
            <p:sp>
              <p:nvSpPr>
                <p:cNvPr id="19" name="Left Brace 18">
                  <a:extLst>
                    <a:ext uri="{FF2B5EF4-FFF2-40B4-BE49-F238E27FC236}">
                      <a16:creationId xmlns:a16="http://schemas.microsoft.com/office/drawing/2014/main" id="{3591D5A3-64FF-A175-5CB1-E91FD9CA6A12}"/>
                    </a:ext>
                  </a:extLst>
                </p:cNvPr>
                <p:cNvSpPr/>
                <p:nvPr/>
              </p:nvSpPr>
              <p:spPr>
                <a:xfrm rot="5400000">
                  <a:off x="27617538" y="12600112"/>
                  <a:ext cx="251224" cy="1625600"/>
                </a:xfrm>
                <a:prstGeom prst="leftBrace">
                  <a:avLst>
                    <a:gd name="adj1" fmla="val 35744"/>
                    <a:gd name="adj2" fmla="val 50000"/>
                  </a:avLst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" name="Left Brace 19">
                  <a:extLst>
                    <a:ext uri="{FF2B5EF4-FFF2-40B4-BE49-F238E27FC236}">
                      <a16:creationId xmlns:a16="http://schemas.microsoft.com/office/drawing/2014/main" id="{8498B2F5-EE00-4736-3456-FCAD571A5E50}"/>
                    </a:ext>
                  </a:extLst>
                </p:cNvPr>
                <p:cNvSpPr/>
                <p:nvPr/>
              </p:nvSpPr>
              <p:spPr>
                <a:xfrm rot="5400000">
                  <a:off x="30153729" y="12600114"/>
                  <a:ext cx="251222" cy="1625600"/>
                </a:xfrm>
                <a:prstGeom prst="leftBrace">
                  <a:avLst>
                    <a:gd name="adj1" fmla="val 35744"/>
                    <a:gd name="adj2" fmla="val 50000"/>
                  </a:avLst>
                </a:prstGeom>
                <a:ln/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3D3B884-C38A-4B1E-72AD-F864BCDDC4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78792" y="13254529"/>
                  <a:ext cx="0" cy="283995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DBFECB8-B848-E713-EFDC-7E617F170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03203" y="13254529"/>
                  <a:ext cx="0" cy="287801"/>
                </a:xfrm>
                <a:prstGeom prst="line">
                  <a:avLst/>
                </a:prstGeom>
                <a:effec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97">
                <a:extLst>
                  <a:ext uri="{FF2B5EF4-FFF2-40B4-BE49-F238E27FC236}">
                    <a16:creationId xmlns:a16="http://schemas.microsoft.com/office/drawing/2014/main" id="{1B30D32D-E640-26BA-D216-BDA9845D6C3B}"/>
                  </a:ext>
                </a:extLst>
              </p:cNvPr>
              <p:cNvSpPr txBox="1"/>
              <p:nvPr/>
            </p:nvSpPr>
            <p:spPr>
              <a:xfrm>
                <a:off x="28608820" y="14657584"/>
                <a:ext cx="312280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>
                  <a:spcAft>
                    <a:spcPts val="1800"/>
                  </a:spcAft>
                </a:pPr>
                <a:r>
                  <a:rPr lang="en-US" sz="2200" dirty="0"/>
                  <a:t>Parameters with &gt; 0.5 relative importance and CIs excluding 0 are shown.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936E46-7383-C1A8-F6DE-F1984C6923E8}"/>
                </a:ext>
              </a:extLst>
            </p:cNvPr>
            <p:cNvSpPr txBox="1"/>
            <p:nvPr/>
          </p:nvSpPr>
          <p:spPr>
            <a:xfrm>
              <a:off x="14392166" y="13564310"/>
              <a:ext cx="303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All clades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2A6017-0829-149D-2675-34C6C6A972EE}"/>
                </a:ext>
              </a:extLst>
            </p:cNvPr>
            <p:cNvSpPr txBox="1"/>
            <p:nvPr/>
          </p:nvSpPr>
          <p:spPr>
            <a:xfrm>
              <a:off x="16556743" y="13563455"/>
              <a:ext cx="303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Mammals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2E3C40-1D0D-C312-DEB4-04B811D7EB9C}"/>
                </a:ext>
              </a:extLst>
            </p:cNvPr>
            <p:cNvSpPr txBox="1"/>
            <p:nvPr/>
          </p:nvSpPr>
          <p:spPr>
            <a:xfrm>
              <a:off x="18277018" y="13194122"/>
              <a:ext cx="3035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Ray-finned</a:t>
              </a:r>
            </a:p>
            <a:p>
              <a:pPr algn="ctr"/>
              <a:r>
                <a:rPr lang="en-US" sz="2400" dirty="0"/>
                <a:t>fish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2C259E-A119-1654-CA44-34293D23E00E}"/>
                </a:ext>
              </a:extLst>
            </p:cNvPr>
            <p:cNvSpPr txBox="1"/>
            <p:nvPr/>
          </p:nvSpPr>
          <p:spPr>
            <a:xfrm>
              <a:off x="19820402" y="13563454"/>
              <a:ext cx="303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Reptiles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22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176</cp:revision>
  <dcterms:created xsi:type="dcterms:W3CDTF">2014-10-11T23:18:25Z</dcterms:created>
  <dcterms:modified xsi:type="dcterms:W3CDTF">2025-03-30T23:58:54Z</dcterms:modified>
</cp:coreProperties>
</file>