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3431" autoAdjust="0"/>
  </p:normalViewPr>
  <p:slideViewPr>
    <p:cSldViewPr snapToGrid="0">
      <p:cViewPr varScale="1">
        <p:scale>
          <a:sx n="19" d="100"/>
          <a:sy n="19" d="100"/>
        </p:scale>
        <p:origin x="2032" y="21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1503F79B-DA03-414A-C97D-1E4C27875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5C8C61BF-8AF1-3C31-3FAF-423F2C313B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E74BAB89-721F-925F-71EF-6024FFDDA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648F9AB6-6E04-7399-8258-5C868EB882F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343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>
          <a:extLst>
            <a:ext uri="{FF2B5EF4-FFF2-40B4-BE49-F238E27FC236}">
              <a16:creationId xmlns:a16="http://schemas.microsoft.com/office/drawing/2014/main" id="{D9B10259-DB55-820C-65F3-AEB24A909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>
            <a:extLst>
              <a:ext uri="{FF2B5EF4-FFF2-40B4-BE49-F238E27FC236}">
                <a16:creationId xmlns:a16="http://schemas.microsoft.com/office/drawing/2014/main" id="{DACA554F-022F-F652-38DF-E4B40C864A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>
            <a:extLst>
              <a:ext uri="{FF2B5EF4-FFF2-40B4-BE49-F238E27FC236}">
                <a16:creationId xmlns:a16="http://schemas.microsoft.com/office/drawing/2014/main" id="{5CF9F3CB-59AE-9F2F-ED00-31136DC7DB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>
            <a:extLst>
              <a:ext uri="{FF2B5EF4-FFF2-40B4-BE49-F238E27FC236}">
                <a16:creationId xmlns:a16="http://schemas.microsoft.com/office/drawing/2014/main" id="{CE52BCB1-9B9D-6AE1-AF13-22C9BA81CE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1503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7350600-E11B-5471-D876-C70AB4919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76" t="5604" r="1250" b="2595"/>
          <a:stretch>
            <a:fillRect/>
          </a:stretch>
        </p:blipFill>
        <p:spPr>
          <a:xfrm>
            <a:off x="0" y="19492968"/>
            <a:ext cx="36576000" cy="134254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3839207-9BE2-AF43-AB03-FF11459F0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65760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998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5692E72E-F570-5052-8CF8-A82F14842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B6242665-FD12-5593-0674-1B9F705D9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378" t="6531" r="1037" b="2397"/>
          <a:stretch>
            <a:fillRect/>
          </a:stretch>
        </p:blipFill>
        <p:spPr>
          <a:xfrm>
            <a:off x="0" y="19756582"/>
            <a:ext cx="36576000" cy="1316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4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>
          <a:extLst>
            <a:ext uri="{FF2B5EF4-FFF2-40B4-BE49-F238E27FC236}">
              <a16:creationId xmlns:a16="http://schemas.microsoft.com/office/drawing/2014/main" id="{981ED75B-7CF5-D68B-BA78-6749C153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D814F69-03D3-4596-C17A-FA0A7D173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36576000" cy="3291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825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4202</TotalTime>
  <Words>3</Words>
  <Application>Microsoft Office PowerPoint</Application>
  <PresentationFormat>Custom</PresentationFormat>
  <Paragraphs>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279</cp:revision>
  <dcterms:created xsi:type="dcterms:W3CDTF">2014-10-11T23:18:25Z</dcterms:created>
  <dcterms:modified xsi:type="dcterms:W3CDTF">2025-07-15T15:20:55Z</dcterms:modified>
</cp:coreProperties>
</file>