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10" d="100"/>
          <a:sy n="10" d="100"/>
        </p:scale>
        <p:origin x="2024" y="544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3175E0-AE5D-4200-B3BF-67B4F623A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97052" y="8930376"/>
            <a:ext cx="1866184" cy="15171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1582A1-0867-E5E7-4C68-EFFC72889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050997" y="9484049"/>
            <a:ext cx="2175107" cy="7487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DCCCBA-2AE7-4466-7775-5B673620C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796870" y="8955776"/>
            <a:ext cx="1748388" cy="136592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9CECCFE-9731-88CB-A5E2-EEEAC6EAFF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t="17238"/>
          <a:stretch/>
        </p:blipFill>
        <p:spPr>
          <a:xfrm>
            <a:off x="9758355" y="10620035"/>
            <a:ext cx="13938224" cy="82434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4DCEDB-76C6-C527-249C-BBF1D666CB29}"/>
              </a:ext>
            </a:extLst>
          </p:cNvPr>
          <p:cNvSpPr txBox="1"/>
          <p:nvPr/>
        </p:nvSpPr>
        <p:spPr>
          <a:xfrm>
            <a:off x="13090211" y="16844063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F473-2A42-0528-CD89-123369685D65}"/>
              </a:ext>
            </a:extLst>
          </p:cNvPr>
          <p:cNvSpPr txBox="1"/>
          <p:nvPr/>
        </p:nvSpPr>
        <p:spPr>
          <a:xfrm>
            <a:off x="16518644" y="16847422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47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A3633-9F63-9F5D-40B2-A3E7B375EDB3}"/>
              </a:ext>
            </a:extLst>
          </p:cNvPr>
          <p:cNvSpPr txBox="1"/>
          <p:nvPr/>
        </p:nvSpPr>
        <p:spPr>
          <a:xfrm>
            <a:off x="19941372" y="16839925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CA4B35A-2588-683D-7977-8BB7F5250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914" t="26655" r="37606" b="47103"/>
          <a:stretch/>
        </p:blipFill>
        <p:spPr>
          <a:xfrm>
            <a:off x="185131" y="4408714"/>
            <a:ext cx="36205737" cy="241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8624C1B-2DF9-E036-A46B-7E94B2F4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4" t="17913" r="6460" b="8879"/>
          <a:stretch/>
        </p:blipFill>
        <p:spPr>
          <a:xfrm>
            <a:off x="0" y="7404162"/>
            <a:ext cx="36576000" cy="21170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4CFBC3-BCDC-8DC2-5266-004FA077859A}"/>
              </a:ext>
            </a:extLst>
          </p:cNvPr>
          <p:cNvSpPr txBox="1"/>
          <p:nvPr/>
        </p:nvSpPr>
        <p:spPr>
          <a:xfrm>
            <a:off x="7357917" y="27094312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1370D-13CF-F833-0EAA-447FEA844922}"/>
              </a:ext>
            </a:extLst>
          </p:cNvPr>
          <p:cNvSpPr txBox="1"/>
          <p:nvPr/>
        </p:nvSpPr>
        <p:spPr>
          <a:xfrm>
            <a:off x="17060150" y="27097671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AAC86-F477-4719-FDCC-79D0929D5444}"/>
              </a:ext>
            </a:extLst>
          </p:cNvPr>
          <p:cNvSpPr txBox="1"/>
          <p:nvPr/>
        </p:nvSpPr>
        <p:spPr>
          <a:xfrm>
            <a:off x="26756678" y="27090174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22</a:t>
            </a:r>
          </a:p>
        </p:txBody>
      </p:sp>
    </p:spTree>
    <p:extLst>
      <p:ext uri="{BB962C8B-B14F-4D97-AF65-F5344CB8AC3E}">
        <p14:creationId xmlns:p14="http://schemas.microsoft.com/office/powerpoint/2010/main" val="12433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3687</TotalTime>
  <Words>19</Words>
  <Application>Microsoft Office PowerPoint</Application>
  <PresentationFormat>Custom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181</cp:revision>
  <dcterms:created xsi:type="dcterms:W3CDTF">2014-10-11T23:18:25Z</dcterms:created>
  <dcterms:modified xsi:type="dcterms:W3CDTF">2025-05-26T16:29:44Z</dcterms:modified>
</cp:coreProperties>
</file>