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36576000" cy="329184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9">
          <p15:clr>
            <a:srgbClr val="A4A3A4"/>
          </p15:clr>
        </p15:guide>
        <p15:guide id="2" pos="1152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iytGPk8UOxiAGs9KaAxakDbg4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28B"/>
    <a:srgbClr val="440154"/>
    <a:srgbClr val="5DC863"/>
    <a:srgbClr val="2C728E"/>
    <a:srgbClr val="21908C"/>
    <a:srgbClr val="27AD81"/>
    <a:srgbClr val="AADC32"/>
    <a:srgbClr val="FDE725"/>
    <a:srgbClr val="472D7B"/>
    <a:srgbClr val="440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3431" autoAdjust="0"/>
  </p:normalViewPr>
  <p:slideViewPr>
    <p:cSldViewPr snapToGrid="0">
      <p:cViewPr>
        <p:scale>
          <a:sx n="10" d="100"/>
          <a:sy n="10" d="100"/>
        </p:scale>
        <p:origin x="1976" y="528"/>
      </p:cViewPr>
      <p:guideLst>
        <p:guide orient="horz" pos="10369"/>
        <p:guide pos="11521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4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7425523" y="2084045"/>
            <a:ext cx="21724953" cy="329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85751673" y="53160931"/>
            <a:ext cx="134820662" cy="411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3150869" y="12317731"/>
            <a:ext cx="134820662" cy="1228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2743201" y="10226044"/>
            <a:ext cx="31089600" cy="70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486403" y="18653763"/>
            <a:ext cx="25603200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ctr">
              <a:spcBef>
                <a:spcPts val="2479"/>
              </a:spcBef>
              <a:spcAft>
                <a:spcPts val="0"/>
              </a:spcAft>
              <a:buClr>
                <a:srgbClr val="888888"/>
              </a:buClr>
              <a:buSzPts val="1239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174"/>
              </a:spcBef>
              <a:spcAft>
                <a:spcPts val="0"/>
              </a:spcAft>
              <a:buClr>
                <a:srgbClr val="888888"/>
              </a:buClr>
              <a:buSzPts val="10871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869"/>
              </a:spcBef>
              <a:spcAft>
                <a:spcPts val="0"/>
              </a:spcAft>
              <a:buClr>
                <a:srgbClr val="888888"/>
              </a:buClr>
              <a:buSzPts val="9347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889253" y="21153122"/>
            <a:ext cx="3108960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45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2889253" y="13952226"/>
            <a:ext cx="3108960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 sz="7722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382"/>
              </a:spcBef>
              <a:spcAft>
                <a:spcPts val="0"/>
              </a:spcAft>
              <a:buClr>
                <a:srgbClr val="888888"/>
              </a:buClr>
              <a:buSzPts val="6909"/>
              <a:buNone/>
              <a:defRPr sz="6908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198"/>
              <a:buNone/>
              <a:defRPr sz="6198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828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18592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1828803" y="7368542"/>
            <a:ext cx="16160753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1828803" y="10439400"/>
            <a:ext cx="16160753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18580106" y="7368542"/>
            <a:ext cx="16167101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18580106" y="10439400"/>
            <a:ext cx="16167101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828805" y="1310640"/>
            <a:ext cx="12033252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4300202" y="1310643"/>
            <a:ext cx="20447000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1015682" algn="l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Char char="•"/>
              <a:defRPr sz="12395"/>
            </a:lvl1pPr>
            <a:lvl2pPr marL="914400" lvl="1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–"/>
              <a:defRPr sz="10871"/>
            </a:lvl2pPr>
            <a:lvl3pPr marL="1371600" lvl="2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3pPr>
            <a:lvl4pPr marL="1828800" lvl="3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4pPr>
            <a:lvl5pPr marL="2286000" lvl="4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»"/>
              <a:defRPr sz="7722"/>
            </a:lvl5pPr>
            <a:lvl6pPr marL="2743200" lvl="5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6pPr>
            <a:lvl7pPr marL="3200400" lvl="6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7pPr>
            <a:lvl8pPr marL="3657600" lvl="7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8pPr>
            <a:lvl9pPr marL="4114800" lvl="8" indent="-718946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828805" y="6888486"/>
            <a:ext cx="12033252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169154" y="23042880"/>
            <a:ext cx="21945600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7169154" y="2941322"/>
            <a:ext cx="2194560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7169154" y="25763223"/>
            <a:ext cx="21945600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marR="0" lvl="0" indent="-1015682" algn="l" rtl="0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Font typeface="Arial"/>
              <a:buChar char="•"/>
              <a:defRPr sz="123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18908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Font typeface="Arial"/>
              <a:buChar char="–"/>
              <a:defRPr sz="108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2134" algn="l" rtl="0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Font typeface="Arial"/>
              <a:buChar char="•"/>
              <a:defRPr sz="93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–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»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18946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13103E0-6B82-4D94-A8CF-2969D6514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4553"/>
          <a:stretch/>
        </p:blipFill>
        <p:spPr>
          <a:xfrm>
            <a:off x="1639601" y="1562132"/>
            <a:ext cx="34493790" cy="30031263"/>
          </a:xfrm>
          <a:prstGeom prst="rect">
            <a:avLst/>
          </a:prstGeom>
        </p:spPr>
      </p:pic>
      <p:pic>
        <p:nvPicPr>
          <p:cNvPr id="185" name="Graphic 184" descr="Checkmark with solid fill">
            <a:extLst>
              <a:ext uri="{FF2B5EF4-FFF2-40B4-BE49-F238E27FC236}">
                <a16:creationId xmlns:a16="http://schemas.microsoft.com/office/drawing/2014/main" id="{DCA27A5C-FBBE-5048-B662-459BE66B6E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53030" y="7866392"/>
            <a:ext cx="957278" cy="975005"/>
          </a:xfrm>
          <a:prstGeom prst="rect">
            <a:avLst/>
          </a:prstGeom>
        </p:spPr>
      </p:pic>
      <p:pic>
        <p:nvPicPr>
          <p:cNvPr id="186" name="Graphic 185" descr="Close with solid fill">
            <a:extLst>
              <a:ext uri="{FF2B5EF4-FFF2-40B4-BE49-F238E27FC236}">
                <a16:creationId xmlns:a16="http://schemas.microsoft.com/office/drawing/2014/main" id="{9CF423A5-3B5C-6831-87A1-8518A3063B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88483" y="20736758"/>
            <a:ext cx="957278" cy="975005"/>
          </a:xfrm>
          <a:prstGeom prst="rect">
            <a:avLst/>
          </a:prstGeom>
        </p:spPr>
      </p:pic>
      <p:pic>
        <p:nvPicPr>
          <p:cNvPr id="188" name="Graphic 187" descr="Close with solid fill">
            <a:extLst>
              <a:ext uri="{FF2B5EF4-FFF2-40B4-BE49-F238E27FC236}">
                <a16:creationId xmlns:a16="http://schemas.microsoft.com/office/drawing/2014/main" id="{779FDD90-9EAF-BCDA-F31C-068DD154F1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92394" y="9459135"/>
            <a:ext cx="957278" cy="975005"/>
          </a:xfrm>
          <a:prstGeom prst="rect">
            <a:avLst/>
          </a:prstGeom>
        </p:spPr>
      </p:pic>
      <p:pic>
        <p:nvPicPr>
          <p:cNvPr id="191" name="Graphic 190" descr="Checkmark with solid fill">
            <a:extLst>
              <a:ext uri="{FF2B5EF4-FFF2-40B4-BE49-F238E27FC236}">
                <a16:creationId xmlns:a16="http://schemas.microsoft.com/office/drawing/2014/main" id="{45B2AA1C-2005-7495-C00B-187ADC42C4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22449" y="19132325"/>
            <a:ext cx="957278" cy="975005"/>
          </a:xfrm>
          <a:prstGeom prst="rect">
            <a:avLst/>
          </a:prstGeom>
        </p:spPr>
      </p:pic>
      <p:pic>
        <p:nvPicPr>
          <p:cNvPr id="198" name="Graphic 197" descr="Checkmark with solid fill">
            <a:extLst>
              <a:ext uri="{FF2B5EF4-FFF2-40B4-BE49-F238E27FC236}">
                <a16:creationId xmlns:a16="http://schemas.microsoft.com/office/drawing/2014/main" id="{36980361-4218-5E26-8269-F3A9CB31A7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500" y="15914982"/>
            <a:ext cx="957278" cy="975005"/>
          </a:xfrm>
          <a:prstGeom prst="rect">
            <a:avLst/>
          </a:prstGeom>
        </p:spPr>
      </p:pic>
      <p:pic>
        <p:nvPicPr>
          <p:cNvPr id="199" name="Graphic 198" descr="Checkmark with solid fill">
            <a:extLst>
              <a:ext uri="{FF2B5EF4-FFF2-40B4-BE49-F238E27FC236}">
                <a16:creationId xmlns:a16="http://schemas.microsoft.com/office/drawing/2014/main" id="{58C350FE-7A57-656E-8C30-D3586FB310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7540" y="12705446"/>
            <a:ext cx="957278" cy="9750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37561504-9289-E785-0F6E-7EE398909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7" t="19637" r="937" b="18287"/>
          <a:stretch/>
        </p:blipFill>
        <p:spPr>
          <a:xfrm>
            <a:off x="-1" y="7511143"/>
            <a:ext cx="36575311" cy="2082437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9D3184-194E-4AA7-0AFF-A973F83B1EC9}"/>
              </a:ext>
            </a:extLst>
          </p:cNvPr>
          <p:cNvCxnSpPr/>
          <p:nvPr/>
        </p:nvCxnSpPr>
        <p:spPr>
          <a:xfrm>
            <a:off x="-15784286" y="19607128"/>
            <a:ext cx="8549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1551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4114</TotalTime>
  <Words>1</Words>
  <Application>Microsoft Office PowerPoint</Application>
  <PresentationFormat>Custom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Tomoni Minamoto</dc:creator>
  <cp:lastModifiedBy>Hu, Zhaobo</cp:lastModifiedBy>
  <cp:revision>267</cp:revision>
  <dcterms:created xsi:type="dcterms:W3CDTF">2014-10-11T23:18:25Z</dcterms:created>
  <dcterms:modified xsi:type="dcterms:W3CDTF">2025-05-26T14:37:18Z</dcterms:modified>
</cp:coreProperties>
</file>