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10" d="100"/>
          <a:sy n="10" d="100"/>
        </p:scale>
        <p:origin x="2024" y="544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57A87E-58AD-3D95-23F0-5A8A9ED674DB}"/>
              </a:ext>
            </a:extLst>
          </p:cNvPr>
          <p:cNvGrpSpPr/>
          <p:nvPr/>
        </p:nvGrpSpPr>
        <p:grpSpPr>
          <a:xfrm>
            <a:off x="21947361" y="790268"/>
            <a:ext cx="10700329" cy="7942276"/>
            <a:chOff x="14058847" y="11766697"/>
            <a:chExt cx="10700329" cy="794227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946B165-18C3-79F2-0D0C-C1FB5CB1A83C}"/>
                </a:ext>
              </a:extLst>
            </p:cNvPr>
            <p:cNvGrpSpPr/>
            <p:nvPr/>
          </p:nvGrpSpPr>
          <p:grpSpPr>
            <a:xfrm>
              <a:off x="14058847" y="11766697"/>
              <a:ext cx="10700329" cy="7942276"/>
              <a:chOff x="5646367" y="14520057"/>
              <a:chExt cx="10700329" cy="7942276"/>
            </a:xfrm>
          </p:grpSpPr>
          <p:pic>
            <p:nvPicPr>
              <p:cNvPr id="47" name="Picture 46" descr="A comparison of a comparison of a model&#10;&#10;AI-generated content may be incorrect.">
                <a:extLst>
                  <a:ext uri="{FF2B5EF4-FFF2-40B4-BE49-F238E27FC236}">
                    <a16:creationId xmlns:a16="http://schemas.microsoft.com/office/drawing/2014/main" id="{800D97E8-AFFB-95B1-6DF5-A8B29BE40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6391"/>
              <a:stretch/>
            </p:blipFill>
            <p:spPr>
              <a:xfrm>
                <a:off x="5646367" y="15602353"/>
                <a:ext cx="10700329" cy="6859980"/>
              </a:xfrm>
              <a:prstGeom prst="rect">
                <a:avLst/>
              </a:prstGeom>
            </p:spPr>
          </p:pic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A152576C-F75B-00FD-FD94-D561C534BB76}"/>
                  </a:ext>
                </a:extLst>
              </p:cNvPr>
              <p:cNvSpPr/>
              <p:nvPr/>
            </p:nvSpPr>
            <p:spPr>
              <a:xfrm rot="5400000">
                <a:off x="8155833" y="14743692"/>
                <a:ext cx="236606" cy="1519591"/>
              </a:xfrm>
              <a:prstGeom prst="leftBrace">
                <a:avLst>
                  <a:gd name="adj1" fmla="val 35744"/>
                  <a:gd name="adj2" fmla="val 50000"/>
                </a:avLst>
              </a:prstGeom>
              <a:ln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EF32D247-5165-5D77-9141-42289F3160EA}"/>
                  </a:ext>
                </a:extLst>
              </p:cNvPr>
              <p:cNvSpPr/>
              <p:nvPr/>
            </p:nvSpPr>
            <p:spPr>
              <a:xfrm rot="5400000">
                <a:off x="13204502" y="15053144"/>
                <a:ext cx="236604" cy="900692"/>
              </a:xfrm>
              <a:prstGeom prst="leftBrace">
                <a:avLst>
                  <a:gd name="adj1" fmla="val 35744"/>
                  <a:gd name="adj2" fmla="val 50000"/>
                </a:avLst>
              </a:prstGeom>
              <a:ln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2C5FB0B-15C3-7441-7A71-26D3CE090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1545" y="15354321"/>
                <a:ext cx="0" cy="2674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3C93D1-3BD0-7EC3-0205-AF180D86EC7F}"/>
                  </a:ext>
                </a:extLst>
              </p:cNvPr>
              <p:cNvSpPr txBox="1"/>
              <p:nvPr/>
            </p:nvSpPr>
            <p:spPr>
              <a:xfrm>
                <a:off x="6739146" y="14845795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All clades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E417E1-8757-6B95-4812-2137C912B799}"/>
                  </a:ext>
                </a:extLst>
              </p:cNvPr>
              <p:cNvSpPr txBox="1"/>
              <p:nvPr/>
            </p:nvSpPr>
            <p:spPr>
              <a:xfrm>
                <a:off x="8554473" y="14844940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Mammals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117BF5-AD0E-1A08-F90C-8D69C58F36E4}"/>
                  </a:ext>
                </a:extLst>
              </p:cNvPr>
              <p:cNvSpPr txBox="1"/>
              <p:nvPr/>
            </p:nvSpPr>
            <p:spPr>
              <a:xfrm>
                <a:off x="10931358" y="14520057"/>
                <a:ext cx="19087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Ray-finned</a:t>
                </a:r>
              </a:p>
              <a:p>
                <a:r>
                  <a:rPr lang="en-US" sz="2400" dirty="0"/>
                  <a:t>fish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FBD81A-940F-4CFE-495A-57FD54DA434C}"/>
                  </a:ext>
                </a:extLst>
              </p:cNvPr>
              <p:cNvSpPr txBox="1"/>
              <p:nvPr/>
            </p:nvSpPr>
            <p:spPr>
              <a:xfrm>
                <a:off x="11767332" y="14844939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Reptiles</a:t>
                </a:r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890432E8-D333-71DA-6E0D-47EB31FBEFC2}"/>
                  </a:ext>
                </a:extLst>
              </p:cNvPr>
              <p:cNvSpPr/>
              <p:nvPr/>
            </p:nvSpPr>
            <p:spPr>
              <a:xfrm rot="5400000">
                <a:off x="11401888" y="15067163"/>
                <a:ext cx="236604" cy="872648"/>
              </a:xfrm>
              <a:prstGeom prst="leftBrace">
                <a:avLst>
                  <a:gd name="adj1" fmla="val 35744"/>
                  <a:gd name="adj2" fmla="val 50000"/>
                </a:avLst>
              </a:prstGeom>
              <a:ln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3E952-F531-BF43-F2BA-C51CC54C44F7}"/>
                </a:ext>
              </a:extLst>
            </p:cNvPr>
            <p:cNvSpPr txBox="1"/>
            <p:nvPr/>
          </p:nvSpPr>
          <p:spPr>
            <a:xfrm>
              <a:off x="22593391" y="17133290"/>
              <a:ext cx="1996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Variable importance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E6D644AE-C0E2-FFF6-6964-302B27E1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127" b="31737"/>
          <a:stretch/>
        </p:blipFill>
        <p:spPr>
          <a:xfrm>
            <a:off x="4738347" y="11691258"/>
            <a:ext cx="27099305" cy="10507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CE0A9-5A18-AB0A-5FDC-3B31DEBF3A87}"/>
              </a:ext>
            </a:extLst>
          </p:cNvPr>
          <p:cNvSpPr txBox="1"/>
          <p:nvPr/>
        </p:nvSpPr>
        <p:spPr>
          <a:xfrm rot="18855518">
            <a:off x="-166994" y="25778884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Sine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49D9F-F672-F6CB-1F62-2FA5E7D2BE5D}"/>
              </a:ext>
            </a:extLst>
          </p:cNvPr>
          <p:cNvSpPr txBox="1"/>
          <p:nvPr/>
        </p:nvSpPr>
        <p:spPr>
          <a:xfrm rot="18855518">
            <a:off x="1468765" y="25778884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Unknown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9F5A1-F7D6-6E6E-F19E-11A585CFCDA6}"/>
              </a:ext>
            </a:extLst>
          </p:cNvPr>
          <p:cNvSpPr txBox="1"/>
          <p:nvPr/>
        </p:nvSpPr>
        <p:spPr>
          <a:xfrm rot="18855518">
            <a:off x="3104524" y="25778884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DNA age x prop.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009D3-0FD7-E42C-EA14-9F4968AD1878}"/>
              </a:ext>
            </a:extLst>
          </p:cNvPr>
          <p:cNvSpPr txBox="1"/>
          <p:nvPr/>
        </p:nvSpPr>
        <p:spPr>
          <a:xfrm rot="18855518">
            <a:off x="6077028" y="25778883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SINE age x prop.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CAFED-A3A5-F9F2-B246-4D0413DAA16F}"/>
              </a:ext>
            </a:extLst>
          </p:cNvPr>
          <p:cNvSpPr txBox="1"/>
          <p:nvPr/>
        </p:nvSpPr>
        <p:spPr>
          <a:xfrm rot="18855518">
            <a:off x="9067966" y="25778881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SINE 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FFE83-B160-14B8-3217-0773966BBDE5}"/>
              </a:ext>
            </a:extLst>
          </p:cNvPr>
          <p:cNvSpPr txBox="1"/>
          <p:nvPr/>
        </p:nvSpPr>
        <p:spPr>
          <a:xfrm rot="18855518">
            <a:off x="10703724" y="25778878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Others proportion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DF1FD-6700-95A2-C8B0-BF0B8D2C6CDE}"/>
              </a:ext>
            </a:extLst>
          </p:cNvPr>
          <p:cNvSpPr txBox="1"/>
          <p:nvPr/>
        </p:nvSpPr>
        <p:spPr>
          <a:xfrm rot="18855518">
            <a:off x="13670741" y="25778875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LTR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03CC0-39F5-14A0-E990-877365983F26}"/>
              </a:ext>
            </a:extLst>
          </p:cNvPr>
          <p:cNvSpPr txBox="1"/>
          <p:nvPr/>
        </p:nvSpPr>
        <p:spPr>
          <a:xfrm rot="18855518">
            <a:off x="15309802" y="25778871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Unknown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31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186</cp:revision>
  <dcterms:created xsi:type="dcterms:W3CDTF">2014-10-11T23:18:25Z</dcterms:created>
  <dcterms:modified xsi:type="dcterms:W3CDTF">2025-05-01T19:55:24Z</dcterms:modified>
</cp:coreProperties>
</file>