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 varScale="1">
        <p:scale>
          <a:sx n="19" d="100"/>
          <a:sy n="19" d="100"/>
        </p:scale>
        <p:origin x="2032" y="0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AE1CFCB-3020-94B7-B07D-731465C0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E1448E89-2091-3120-17F7-E71E5A335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35B4AED8-E941-CD1C-5E8F-D21A96CC1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8FE475B-7FF0-4544-8B93-69A579E78A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0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7310886-4FC7-7472-5702-F4FF615EE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27" t="6911" r="1169" b="2765"/>
          <a:stretch>
            <a:fillRect/>
          </a:stretch>
        </p:blipFill>
        <p:spPr>
          <a:xfrm>
            <a:off x="2" y="19817863"/>
            <a:ext cx="36575998" cy="131005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F0BC684F-B754-FA62-6DAA-F3E61A97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8DB070A-F5D5-AD02-5DA1-0CCC4B403B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6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4206</TotalTime>
  <Words>2</Words>
  <Application>Microsoft Office PowerPoint</Application>
  <PresentationFormat>Custom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280</cp:revision>
  <dcterms:created xsi:type="dcterms:W3CDTF">2014-10-11T23:18:25Z</dcterms:created>
  <dcterms:modified xsi:type="dcterms:W3CDTF">2025-07-23T17:41:54Z</dcterms:modified>
</cp:coreProperties>
</file>