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 varScale="1">
        <p:scale>
          <a:sx n="14" d="100"/>
          <a:sy n="14" d="100"/>
        </p:scale>
        <p:origin x="1544" y="96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1A3B8AC-CC6A-7D8D-C13F-948D82FDA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E592EB3F-8B54-F209-DC3F-A21884A3A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ADF3F668-2F9E-C366-4424-A8EBDD35C8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0CDC491E-2B5C-AA8E-548B-40A1A02375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57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1455529-9DB6-B995-5BF4-BCABE051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8BC4A6F-C5C0-EA02-3ADA-C4D38CB34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F1347EC-B152-362B-2A52-E8300BBB3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3E0FB64-C02A-5D86-B10E-350EF603AF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2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620718-9FB8-71F8-882A-F888C5B63882}"/>
              </a:ext>
            </a:extLst>
          </p:cNvPr>
          <p:cNvSpPr/>
          <p:nvPr/>
        </p:nvSpPr>
        <p:spPr>
          <a:xfrm>
            <a:off x="4395268" y="5932030"/>
            <a:ext cx="2825496" cy="32427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A76152B-2256-C8AA-28BF-6882CAC42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83" r="5341" b="14016"/>
          <a:stretch>
            <a:fillRect/>
          </a:stretch>
        </p:blipFill>
        <p:spPr>
          <a:xfrm>
            <a:off x="4653738" y="8083778"/>
            <a:ext cx="31922262" cy="21118019"/>
          </a:xfrm>
          <a:prstGeom prst="rect">
            <a:avLst/>
          </a:prstGeom>
        </p:spPr>
      </p:pic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0021" y="11293952"/>
            <a:ext cx="1110401" cy="1130965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541" y="9618445"/>
            <a:ext cx="1110401" cy="1130965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1691" y="17972681"/>
            <a:ext cx="1110401" cy="1130965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0021" y="21314968"/>
            <a:ext cx="1110401" cy="1130965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0182" y="14629503"/>
            <a:ext cx="1110401" cy="11309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AFB549-DED7-9E7B-017F-92154F80E819}"/>
              </a:ext>
            </a:extLst>
          </p:cNvPr>
          <p:cNvSpPr/>
          <p:nvPr/>
        </p:nvSpPr>
        <p:spPr>
          <a:xfrm>
            <a:off x="-11297285" y="10162099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115EB-4503-5B1D-62BE-8574AB839757}"/>
              </a:ext>
            </a:extLst>
          </p:cNvPr>
          <p:cNvSpPr/>
          <p:nvPr/>
        </p:nvSpPr>
        <p:spPr>
          <a:xfrm>
            <a:off x="-11297285" y="11837181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6F85F-FAD5-7B87-1E3B-D8E37A1FF96D}"/>
              </a:ext>
            </a:extLst>
          </p:cNvPr>
          <p:cNvSpPr/>
          <p:nvPr/>
        </p:nvSpPr>
        <p:spPr>
          <a:xfrm>
            <a:off x="-11297285" y="15173133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73F40-A762-17C2-1F86-53A55D27526B}"/>
              </a:ext>
            </a:extLst>
          </p:cNvPr>
          <p:cNvSpPr/>
          <p:nvPr/>
        </p:nvSpPr>
        <p:spPr>
          <a:xfrm>
            <a:off x="-11297285" y="18514672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CEBF2-33F7-F973-CA79-7934A75BB769}"/>
              </a:ext>
            </a:extLst>
          </p:cNvPr>
          <p:cNvSpPr/>
          <p:nvPr/>
        </p:nvSpPr>
        <p:spPr>
          <a:xfrm>
            <a:off x="-10017531" y="21857256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7AC0E-E8F4-1776-3E12-78FB802679E2}"/>
              </a:ext>
            </a:extLst>
          </p:cNvPr>
          <p:cNvSpPr/>
          <p:nvPr/>
        </p:nvSpPr>
        <p:spPr>
          <a:xfrm>
            <a:off x="-10108971" y="23527041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0715DA1E-4E04-32FD-4A64-CF5BD427F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1485" y="22985400"/>
            <a:ext cx="1110401" cy="1130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5F2E8BC1-8552-BEAE-CE77-DA985271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3CB0810-F947-2646-9468-72BF6F49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83" r="5341" b="14016"/>
          <a:stretch>
            <a:fillRect/>
          </a:stretch>
        </p:blipFill>
        <p:spPr>
          <a:xfrm>
            <a:off x="3086196" y="9520692"/>
            <a:ext cx="31922262" cy="21118019"/>
          </a:xfrm>
          <a:prstGeom prst="rect">
            <a:avLst/>
          </a:prstGeom>
        </p:spPr>
      </p:pic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955E1483-6A4F-A736-18AF-934F34ACA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7793" y="12730866"/>
            <a:ext cx="1110401" cy="1130965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06EC8548-B8A5-B992-DA85-63C098AAE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0313" y="11055359"/>
            <a:ext cx="1110401" cy="1130965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ACFDF0B6-C7B6-7232-DFC4-D6010F8F7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9463" y="19409595"/>
            <a:ext cx="1110401" cy="1130965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FA05089F-FB98-1E0B-F4EB-6EAC614D2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7793" y="22751882"/>
            <a:ext cx="1110401" cy="1130965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337B4400-54C7-5802-7601-20D940EEE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7954" y="16066417"/>
            <a:ext cx="1110401" cy="1130965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A625C74C-C715-3DA6-BEF9-085F607AE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9257" y="24422314"/>
            <a:ext cx="1110401" cy="11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4BD593C-5B13-8C2C-F6E7-54B99C8F3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20EEB40-CD61-1FFA-3F02-01A1E100C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827" t="29554" r="4688" b="7407"/>
          <a:stretch>
            <a:fillRect/>
          </a:stretch>
        </p:blipFill>
        <p:spPr>
          <a:xfrm>
            <a:off x="0" y="9984715"/>
            <a:ext cx="36576000" cy="229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3</Words>
  <Application>Microsoft Office PowerPoint</Application>
  <PresentationFormat>Custom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281</cp:revision>
  <dcterms:created xsi:type="dcterms:W3CDTF">2014-10-11T23:18:25Z</dcterms:created>
  <dcterms:modified xsi:type="dcterms:W3CDTF">2025-07-22T18:37:11Z</dcterms:modified>
</cp:coreProperties>
</file>