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8"/>
  </p:normalViewPr>
  <p:slideViewPr>
    <p:cSldViewPr snapToGrid="0">
      <p:cViewPr varScale="1">
        <p:scale>
          <a:sx n="14" d="100"/>
          <a:sy n="14" d="100"/>
        </p:scale>
        <p:origin x="1544" y="112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33175E0-AE5D-4200-B3BF-67B4F623A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70052" y="8930376"/>
            <a:ext cx="1866184" cy="151718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71582A1-0867-E5E7-4C68-EFFC72889A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49397" y="9484049"/>
            <a:ext cx="2175107" cy="74875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7DCCCBA-2AE7-4466-7775-5B673620C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873070" y="8955776"/>
            <a:ext cx="1748388" cy="13659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04DCEDB-76C6-C527-249C-BBF1D666CB29}"/>
              </a:ext>
            </a:extLst>
          </p:cNvPr>
          <p:cNvSpPr txBox="1"/>
          <p:nvPr/>
        </p:nvSpPr>
        <p:spPr>
          <a:xfrm>
            <a:off x="13090211" y="16844063"/>
            <a:ext cx="1334525" cy="5693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100" dirty="0"/>
              <a:t>n = 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8F473-2A42-0528-CD89-123369685D65}"/>
              </a:ext>
            </a:extLst>
          </p:cNvPr>
          <p:cNvSpPr txBox="1"/>
          <p:nvPr/>
        </p:nvSpPr>
        <p:spPr>
          <a:xfrm>
            <a:off x="16518644" y="16847422"/>
            <a:ext cx="1334525" cy="5693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100" dirty="0"/>
              <a:t>n = 47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DA3633-9F63-9F5D-40B2-A3E7B375EDB3}"/>
              </a:ext>
            </a:extLst>
          </p:cNvPr>
          <p:cNvSpPr txBox="1"/>
          <p:nvPr/>
        </p:nvSpPr>
        <p:spPr>
          <a:xfrm>
            <a:off x="19941372" y="16839925"/>
            <a:ext cx="1334525" cy="5693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100" dirty="0"/>
              <a:t>n = 22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9FD2373-D570-820A-14E3-D52453066E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849" t="18798" r="7046" b="15457"/>
          <a:stretch>
            <a:fillRect/>
          </a:stretch>
        </p:blipFill>
        <p:spPr>
          <a:xfrm>
            <a:off x="9071231" y="10447562"/>
            <a:ext cx="13959532" cy="7735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ifferent types of animals&#10;&#10;AI-generated content may be incorrect.">
            <a:extLst>
              <a:ext uri="{FF2B5EF4-FFF2-40B4-BE49-F238E27FC236}">
                <a16:creationId xmlns:a16="http://schemas.microsoft.com/office/drawing/2014/main" id="{9D8B1C30-DB83-1C89-9FB1-98CE8B298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19" t="26807" r="37101" b="44866"/>
          <a:stretch>
            <a:fillRect/>
          </a:stretch>
        </p:blipFill>
        <p:spPr>
          <a:xfrm>
            <a:off x="0" y="8432800"/>
            <a:ext cx="36576000" cy="244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8624C1B-2DF9-E036-A46B-7E94B2F45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74" t="17913" r="6460" b="8879"/>
          <a:stretch/>
        </p:blipFill>
        <p:spPr>
          <a:xfrm>
            <a:off x="0" y="7404162"/>
            <a:ext cx="36576000" cy="21170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4CFBC3-BCDC-8DC2-5266-004FA077859A}"/>
              </a:ext>
            </a:extLst>
          </p:cNvPr>
          <p:cNvSpPr txBox="1"/>
          <p:nvPr/>
        </p:nvSpPr>
        <p:spPr>
          <a:xfrm>
            <a:off x="7357917" y="27094312"/>
            <a:ext cx="712097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0" dirty="0"/>
              <a:t>n = 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1370D-13CF-F833-0EAA-447FEA844922}"/>
              </a:ext>
            </a:extLst>
          </p:cNvPr>
          <p:cNvSpPr txBox="1"/>
          <p:nvPr/>
        </p:nvSpPr>
        <p:spPr>
          <a:xfrm>
            <a:off x="17060150" y="27097671"/>
            <a:ext cx="712097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0" dirty="0"/>
              <a:t>n = 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AAC86-F477-4719-FDCC-79D0929D5444}"/>
              </a:ext>
            </a:extLst>
          </p:cNvPr>
          <p:cNvSpPr txBox="1"/>
          <p:nvPr/>
        </p:nvSpPr>
        <p:spPr>
          <a:xfrm>
            <a:off x="26756678" y="27090174"/>
            <a:ext cx="712097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0" dirty="0"/>
              <a:t>n = 22</a:t>
            </a:r>
          </a:p>
        </p:txBody>
      </p:sp>
    </p:spTree>
    <p:extLst>
      <p:ext uri="{BB962C8B-B14F-4D97-AF65-F5344CB8AC3E}">
        <p14:creationId xmlns:p14="http://schemas.microsoft.com/office/powerpoint/2010/main" val="124337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19</Words>
  <Application>Microsoft Office PowerPoint</Application>
  <PresentationFormat>Custom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183</cp:revision>
  <dcterms:created xsi:type="dcterms:W3CDTF">2014-10-11T23:18:25Z</dcterms:created>
  <dcterms:modified xsi:type="dcterms:W3CDTF">2025-06-04T18:19:41Z</dcterms:modified>
</cp:coreProperties>
</file>