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 varScale="1">
        <p:scale>
          <a:sx n="14" d="100"/>
          <a:sy n="14" d="100"/>
        </p:scale>
        <p:origin x="1544" y="96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FB58FE2-B391-3FB6-1618-C75B5B591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349" r="4405" b="13774"/>
          <a:stretch>
            <a:fillRect/>
          </a:stretch>
        </p:blipFill>
        <p:spPr>
          <a:xfrm>
            <a:off x="2084188" y="9555481"/>
            <a:ext cx="33668852" cy="17830800"/>
          </a:xfrm>
          <a:prstGeom prst="rect">
            <a:avLst/>
          </a:prstGeom>
        </p:spPr>
      </p:pic>
      <p:pic>
        <p:nvPicPr>
          <p:cNvPr id="185" name="Graphic 184" descr="Checkmark with solid fill">
            <a:extLst>
              <a:ext uri="{FF2B5EF4-FFF2-40B4-BE49-F238E27FC236}">
                <a16:creationId xmlns:a16="http://schemas.microsoft.com/office/drawing/2014/main" id="{DCA27A5C-FBBE-5048-B662-459BE66B6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0127" y="12171295"/>
            <a:ext cx="957278" cy="975005"/>
          </a:xfrm>
          <a:prstGeom prst="rect">
            <a:avLst/>
          </a:prstGeom>
        </p:spPr>
      </p:pic>
      <p:pic>
        <p:nvPicPr>
          <p:cNvPr id="186" name="Graphic 185" descr="Close with solid fill">
            <a:extLst>
              <a:ext uri="{FF2B5EF4-FFF2-40B4-BE49-F238E27FC236}">
                <a16:creationId xmlns:a16="http://schemas.microsoft.com/office/drawing/2014/main" id="{9CF423A5-3B5C-6831-87A1-8518A3063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21676" y="21749205"/>
            <a:ext cx="957278" cy="975005"/>
          </a:xfrm>
          <a:prstGeom prst="rect">
            <a:avLst/>
          </a:prstGeom>
        </p:spPr>
      </p:pic>
      <p:pic>
        <p:nvPicPr>
          <p:cNvPr id="188" name="Graphic 187" descr="Close with solid fill">
            <a:extLst>
              <a:ext uri="{FF2B5EF4-FFF2-40B4-BE49-F238E27FC236}">
                <a16:creationId xmlns:a16="http://schemas.microsoft.com/office/drawing/2014/main" id="{779FDD90-9EAF-BCDA-F31C-068DD154F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5958" y="10804222"/>
            <a:ext cx="957278" cy="975005"/>
          </a:xfrm>
          <a:prstGeom prst="rect">
            <a:avLst/>
          </a:prstGeom>
        </p:spPr>
      </p:pic>
      <p:pic>
        <p:nvPicPr>
          <p:cNvPr id="191" name="Graphic 190" descr="Checkmark with solid fill">
            <a:extLst>
              <a:ext uri="{FF2B5EF4-FFF2-40B4-BE49-F238E27FC236}">
                <a16:creationId xmlns:a16="http://schemas.microsoft.com/office/drawing/2014/main" id="{45B2AA1C-2005-7495-C00B-187ADC42C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8898" y="20380430"/>
            <a:ext cx="957278" cy="975005"/>
          </a:xfrm>
          <a:prstGeom prst="rect">
            <a:avLst/>
          </a:prstGeom>
        </p:spPr>
      </p:pic>
      <p:pic>
        <p:nvPicPr>
          <p:cNvPr id="198" name="Graphic 197" descr="Checkmark with solid fill">
            <a:extLst>
              <a:ext uri="{FF2B5EF4-FFF2-40B4-BE49-F238E27FC236}">
                <a16:creationId xmlns:a16="http://schemas.microsoft.com/office/drawing/2014/main" id="{36980361-4218-5E26-8269-F3A9CB31A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598" y="17643304"/>
            <a:ext cx="957278" cy="975005"/>
          </a:xfrm>
          <a:prstGeom prst="rect">
            <a:avLst/>
          </a:prstGeom>
        </p:spPr>
      </p:pic>
      <p:pic>
        <p:nvPicPr>
          <p:cNvPr id="199" name="Graphic 198" descr="Checkmark with solid fill">
            <a:extLst>
              <a:ext uri="{FF2B5EF4-FFF2-40B4-BE49-F238E27FC236}">
                <a16:creationId xmlns:a16="http://schemas.microsoft.com/office/drawing/2014/main" id="{58C350FE-7A57-656E-8C30-D3586FB31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286" y="14909008"/>
            <a:ext cx="957278" cy="975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AC8B2B-0D5C-0907-3FAF-DE1F54A7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75" t="29166" r="1625" b="17361"/>
          <a:stretch>
            <a:fillRect/>
          </a:stretch>
        </p:blipFill>
        <p:spPr>
          <a:xfrm>
            <a:off x="0" y="14767560"/>
            <a:ext cx="36584550" cy="181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1</Words>
  <Application>Microsoft Office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274</cp:revision>
  <dcterms:created xsi:type="dcterms:W3CDTF">2014-10-11T23:18:25Z</dcterms:created>
  <dcterms:modified xsi:type="dcterms:W3CDTF">2025-06-04T19:08:58Z</dcterms:modified>
</cp:coreProperties>
</file>