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33" d="100"/>
          <a:sy n="33" d="100"/>
        </p:scale>
        <p:origin x="-360" y="-210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3A8F5D-3EC6-C015-8305-E6953A6E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8377" y="14047810"/>
            <a:ext cx="10723887" cy="95495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949E14-AF5E-5BB1-0E8E-32D411DA8EDC}"/>
              </a:ext>
            </a:extLst>
          </p:cNvPr>
          <p:cNvSpPr txBox="1"/>
          <p:nvPr/>
        </p:nvSpPr>
        <p:spPr>
          <a:xfrm rot="16200000">
            <a:off x="9506004" y="17917717"/>
            <a:ext cx="245149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en-US" sz="3200" baseline="300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3175E0-AE5D-4200-B3BF-67B4F623A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51052" y="14048476"/>
            <a:ext cx="1866184" cy="15171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1582A1-0867-E5E7-4C68-EFFC72889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52497" y="14665649"/>
            <a:ext cx="2175107" cy="7487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DCCCBA-2AE7-4466-7775-5B673620C2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71270" y="14048476"/>
            <a:ext cx="1748388" cy="1365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173</cp:revision>
  <dcterms:created xsi:type="dcterms:W3CDTF">2014-10-11T23:18:25Z</dcterms:created>
  <dcterms:modified xsi:type="dcterms:W3CDTF">2025-04-21T15:00:07Z</dcterms:modified>
</cp:coreProperties>
</file>