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33" d="100"/>
          <a:sy n="33" d="100"/>
        </p:scale>
        <p:origin x="-552" y="-17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946B165-18C3-79F2-0D0C-C1FB5CB1A83C}"/>
              </a:ext>
            </a:extLst>
          </p:cNvPr>
          <p:cNvGrpSpPr/>
          <p:nvPr/>
        </p:nvGrpSpPr>
        <p:grpSpPr>
          <a:xfrm>
            <a:off x="14058847" y="11766697"/>
            <a:ext cx="10700329" cy="7942276"/>
            <a:chOff x="5646367" y="14520057"/>
            <a:chExt cx="10700329" cy="7942276"/>
          </a:xfrm>
        </p:grpSpPr>
        <p:pic>
          <p:nvPicPr>
            <p:cNvPr id="47" name="Picture 46" descr="A comparison of a comparison of a model&#10;&#10;AI-generated content may be incorrect.">
              <a:extLst>
                <a:ext uri="{FF2B5EF4-FFF2-40B4-BE49-F238E27FC236}">
                  <a16:creationId xmlns:a16="http://schemas.microsoft.com/office/drawing/2014/main" id="{800D97E8-AFFB-95B1-6DF5-A8B29BE40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391"/>
            <a:stretch/>
          </p:blipFill>
          <p:spPr>
            <a:xfrm>
              <a:off x="5646367" y="15602353"/>
              <a:ext cx="10700329" cy="6859980"/>
            </a:xfrm>
            <a:prstGeom prst="rect">
              <a:avLst/>
            </a:prstGeom>
          </p:spPr>
        </p:pic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152576C-F75B-00FD-FD94-D561C534BB76}"/>
                </a:ext>
              </a:extLst>
            </p:cNvPr>
            <p:cNvSpPr/>
            <p:nvPr/>
          </p:nvSpPr>
          <p:spPr>
            <a:xfrm rot="5400000">
              <a:off x="8155833" y="14743692"/>
              <a:ext cx="236606" cy="1519591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EF32D247-5165-5D77-9141-42289F3160EA}"/>
                </a:ext>
              </a:extLst>
            </p:cNvPr>
            <p:cNvSpPr/>
            <p:nvPr/>
          </p:nvSpPr>
          <p:spPr>
            <a:xfrm rot="5400000">
              <a:off x="13204502" y="15053144"/>
              <a:ext cx="236604" cy="900692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C5FB0B-15C3-7441-7A71-26D3CE0909A0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545" y="15354321"/>
              <a:ext cx="0" cy="26747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3C93D1-3BD0-7EC3-0205-AF180D86EC7F}"/>
                </a:ext>
              </a:extLst>
            </p:cNvPr>
            <p:cNvSpPr txBox="1"/>
            <p:nvPr/>
          </p:nvSpPr>
          <p:spPr>
            <a:xfrm>
              <a:off x="6739146" y="14845795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clades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E417E1-8757-6B95-4812-2137C912B799}"/>
                </a:ext>
              </a:extLst>
            </p:cNvPr>
            <p:cNvSpPr txBox="1"/>
            <p:nvPr/>
          </p:nvSpPr>
          <p:spPr>
            <a:xfrm>
              <a:off x="8554473" y="14844940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Mammals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117BF5-AD0E-1A08-F90C-8D69C58F36E4}"/>
                </a:ext>
              </a:extLst>
            </p:cNvPr>
            <p:cNvSpPr txBox="1"/>
            <p:nvPr/>
          </p:nvSpPr>
          <p:spPr>
            <a:xfrm>
              <a:off x="10931358" y="14520057"/>
              <a:ext cx="19087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Ray-finned</a:t>
              </a:r>
            </a:p>
            <a:p>
              <a:r>
                <a:rPr lang="en-US" sz="2400" dirty="0"/>
                <a:t>fish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FBD81A-940F-4CFE-495A-57FD54DA434C}"/>
                </a:ext>
              </a:extLst>
            </p:cNvPr>
            <p:cNvSpPr txBox="1"/>
            <p:nvPr/>
          </p:nvSpPr>
          <p:spPr>
            <a:xfrm>
              <a:off x="11767332" y="14844939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Reptiles</a:t>
              </a:r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890432E8-D333-71DA-6E0D-47EB31FBEFC2}"/>
                </a:ext>
              </a:extLst>
            </p:cNvPr>
            <p:cNvSpPr/>
            <p:nvPr/>
          </p:nvSpPr>
          <p:spPr>
            <a:xfrm rot="5400000">
              <a:off x="11401888" y="15067163"/>
              <a:ext cx="236604" cy="872648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180</cp:revision>
  <dcterms:created xsi:type="dcterms:W3CDTF">2014-10-11T23:18:25Z</dcterms:created>
  <dcterms:modified xsi:type="dcterms:W3CDTF">2025-04-21T15:31:29Z</dcterms:modified>
</cp:coreProperties>
</file>