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3431" autoAdjust="0"/>
  </p:normalViewPr>
  <p:slideViewPr>
    <p:cSldViewPr snapToGrid="0">
      <p:cViewPr>
        <p:scale>
          <a:sx n="10" d="100"/>
          <a:sy n="10" d="100"/>
        </p:scale>
        <p:origin x="2024" y="528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AAE1CFCB-3020-94B7-B07D-731465C01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E1448E89-2091-3120-17F7-E71E5A3356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35B4AED8-E941-CD1C-5E8F-D21A96CC1E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38FE475B-7FF0-4544-8B93-69A579E78A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805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77FED2ED-BE68-0558-1BA1-3A31B194C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13541BB7-5E3B-723C-0C0B-E5E8C1156E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0B536FB8-C9F2-802C-0971-A20A4CB795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5D3A8C56-79DB-10DB-6357-BE48743524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9466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161CDB38-27BE-EABF-69A0-B5409FE1D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B397397A-2C79-191E-39AC-65AB5500B2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94B87B3B-84DD-F5A5-605A-E06CBCCC6B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40F724A6-6DE6-0941-D1B5-CE272A4507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533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7310886-4FC7-7472-5702-F4FF615EE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27" t="6911" r="1169" b="2765"/>
          <a:stretch>
            <a:fillRect/>
          </a:stretch>
        </p:blipFill>
        <p:spPr>
          <a:xfrm>
            <a:off x="2" y="19817863"/>
            <a:ext cx="36575998" cy="131005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F0BC684F-B754-FA62-6DAA-F3E61A975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8DB070A-F5D5-AD02-5DA1-0CCC4B403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36576000" cy="329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6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F9B6D7A5-9952-FA9E-9B8B-07CF5E1FF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48072BA-5DF3-360A-6ED3-E41971F36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201" t="4343" b="5087"/>
          <a:stretch>
            <a:fillRect/>
          </a:stretch>
        </p:blipFill>
        <p:spPr>
          <a:xfrm>
            <a:off x="0" y="11191170"/>
            <a:ext cx="36576000" cy="217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6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825B5B23-B1ED-1038-E032-395035DFD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CD3A61F-16FA-D9B9-FD8C-8117007F8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36576000" cy="329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4210</TotalTime>
  <Words>4</Words>
  <Application>Microsoft Office PowerPoint</Application>
  <PresentationFormat>Custom</PresentationFormat>
  <Paragraphs>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281</cp:revision>
  <dcterms:created xsi:type="dcterms:W3CDTF">2014-10-11T23:18:25Z</dcterms:created>
  <dcterms:modified xsi:type="dcterms:W3CDTF">2025-07-28T18:42:38Z</dcterms:modified>
</cp:coreProperties>
</file>