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36576000" cy="32918400"/>
  <p:notesSz cx="7010400" cy="9296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0369">
          <p15:clr>
            <a:srgbClr val="A4A3A4"/>
          </p15:clr>
        </p15:guide>
        <p15:guide id="2" pos="11521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0" roundtripDataSignature="AMtx7mhiytGPk8UOxiAGs9KaAxakDbg4S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528B"/>
    <a:srgbClr val="440154"/>
    <a:srgbClr val="5DC863"/>
    <a:srgbClr val="2C728E"/>
    <a:srgbClr val="21908C"/>
    <a:srgbClr val="27AD81"/>
    <a:srgbClr val="AADC32"/>
    <a:srgbClr val="FDE725"/>
    <a:srgbClr val="472D7B"/>
    <a:srgbClr val="4402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23"/>
    <p:restoredTop sz="93439" autoAdjust="0"/>
  </p:normalViewPr>
  <p:slideViewPr>
    <p:cSldViewPr snapToGrid="0">
      <p:cViewPr varScale="1">
        <p:scale>
          <a:sx n="14" d="100"/>
          <a:sy n="14" d="100"/>
        </p:scale>
        <p:origin x="1544" y="96"/>
      </p:cViewPr>
      <p:guideLst>
        <p:guide orient="horz" pos="10369"/>
        <p:guide pos="11521"/>
      </p:guideLst>
    </p:cSldViewPr>
  </p:slideViewPr>
  <p:notesTextViewPr>
    <p:cViewPr>
      <p:scale>
        <a:sx n="400" d="100"/>
        <a:sy n="4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presProps" Target="presProps.xml"/><Relationship Id="rId10" Type="http://customschemas.google.com/relationships/presentationmetadata" Target="metadata"/><Relationship Id="rId4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70338" y="0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568450" y="696913"/>
            <a:ext cx="38735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>
            <a:noAutofit/>
          </a:bodyPr>
          <a:lstStyle>
            <a:lvl1pPr marL="457200" marR="0" lvl="0" indent="-228600" algn="l" rtl="0">
              <a:spcBef>
                <a:spcPts val="1402"/>
              </a:spcBef>
              <a:spcAft>
                <a:spcPts val="0"/>
              </a:spcAft>
              <a:buSzPts val="1400"/>
              <a:buNone/>
              <a:defRPr sz="46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1402"/>
              </a:spcBef>
              <a:spcAft>
                <a:spcPts val="0"/>
              </a:spcAft>
              <a:buSzPts val="1400"/>
              <a:buNone/>
              <a:defRPr sz="46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1402"/>
              </a:spcBef>
              <a:spcAft>
                <a:spcPts val="0"/>
              </a:spcAft>
              <a:buSzPts val="1400"/>
              <a:buNone/>
              <a:defRPr sz="46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402"/>
              </a:spcBef>
              <a:spcAft>
                <a:spcPts val="0"/>
              </a:spcAft>
              <a:buSzPts val="1400"/>
              <a:buNone/>
              <a:defRPr sz="46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402"/>
              </a:spcBef>
              <a:spcAft>
                <a:spcPts val="0"/>
              </a:spcAft>
              <a:buSzPts val="1400"/>
              <a:buNone/>
              <a:defRPr sz="46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6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6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6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6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829675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68450" y="696913"/>
            <a:ext cx="38735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dt" idx="10"/>
          </p:nvPr>
        </p:nvSpPr>
        <p:spPr>
          <a:xfrm>
            <a:off x="1829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ftr" idx="11"/>
          </p:nvPr>
        </p:nvSpPr>
        <p:spPr>
          <a:xfrm>
            <a:off x="12496840" y="30510162"/>
            <a:ext cx="11582320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26213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 txBox="1">
            <a:spLocks noGrp="1"/>
          </p:cNvSpPr>
          <p:nvPr>
            <p:ph type="title"/>
          </p:nvPr>
        </p:nvSpPr>
        <p:spPr>
          <a:xfrm>
            <a:off x="1829042" y="1318072"/>
            <a:ext cx="32917916" cy="5487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2"/>
          <p:cNvSpPr txBox="1">
            <a:spLocks noGrp="1"/>
          </p:cNvSpPr>
          <p:nvPr>
            <p:ph type="body" idx="1"/>
          </p:nvPr>
        </p:nvSpPr>
        <p:spPr>
          <a:xfrm rot="5400000">
            <a:off x="7425523" y="2084045"/>
            <a:ext cx="21724953" cy="32917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2"/>
          <p:cNvSpPr txBox="1">
            <a:spLocks noGrp="1"/>
          </p:cNvSpPr>
          <p:nvPr>
            <p:ph type="dt" idx="10"/>
          </p:nvPr>
        </p:nvSpPr>
        <p:spPr>
          <a:xfrm>
            <a:off x="1829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ftr" idx="11"/>
          </p:nvPr>
        </p:nvSpPr>
        <p:spPr>
          <a:xfrm>
            <a:off x="12496840" y="30510162"/>
            <a:ext cx="11582320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sldNum" idx="12"/>
          </p:nvPr>
        </p:nvSpPr>
        <p:spPr>
          <a:xfrm>
            <a:off x="26213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 txBox="1">
            <a:spLocks noGrp="1"/>
          </p:cNvSpPr>
          <p:nvPr>
            <p:ph type="title"/>
          </p:nvPr>
        </p:nvSpPr>
        <p:spPr>
          <a:xfrm rot="5400000">
            <a:off x="85751673" y="53160931"/>
            <a:ext cx="134820662" cy="41148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body" idx="1"/>
          </p:nvPr>
        </p:nvSpPr>
        <p:spPr>
          <a:xfrm rot="5400000">
            <a:off x="3150869" y="12317731"/>
            <a:ext cx="134820662" cy="1228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dt" idx="10"/>
          </p:nvPr>
        </p:nvSpPr>
        <p:spPr>
          <a:xfrm>
            <a:off x="1829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ftr" idx="11"/>
          </p:nvPr>
        </p:nvSpPr>
        <p:spPr>
          <a:xfrm>
            <a:off x="12496840" y="30510162"/>
            <a:ext cx="11582320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sldNum" idx="12"/>
          </p:nvPr>
        </p:nvSpPr>
        <p:spPr>
          <a:xfrm>
            <a:off x="26213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ctrTitle"/>
          </p:nvPr>
        </p:nvSpPr>
        <p:spPr>
          <a:xfrm>
            <a:off x="2743201" y="10226044"/>
            <a:ext cx="31089600" cy="7056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ubTitle" idx="1"/>
          </p:nvPr>
        </p:nvSpPr>
        <p:spPr>
          <a:xfrm>
            <a:off x="5486403" y="18653763"/>
            <a:ext cx="25603200" cy="8412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t" anchorCtr="0">
            <a:noAutofit/>
          </a:bodyPr>
          <a:lstStyle>
            <a:lvl1pPr lvl="0" algn="ctr">
              <a:spcBef>
                <a:spcPts val="2479"/>
              </a:spcBef>
              <a:spcAft>
                <a:spcPts val="0"/>
              </a:spcAft>
              <a:buClr>
                <a:srgbClr val="888888"/>
              </a:buClr>
              <a:buSzPts val="12395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2174"/>
              </a:spcBef>
              <a:spcAft>
                <a:spcPts val="0"/>
              </a:spcAft>
              <a:buClr>
                <a:srgbClr val="888888"/>
              </a:buClr>
              <a:buSzPts val="10871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869"/>
              </a:spcBef>
              <a:spcAft>
                <a:spcPts val="0"/>
              </a:spcAft>
              <a:buClr>
                <a:srgbClr val="888888"/>
              </a:buClr>
              <a:buSzPts val="9347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544"/>
              </a:spcBef>
              <a:spcAft>
                <a:spcPts val="0"/>
              </a:spcAft>
              <a:buClr>
                <a:srgbClr val="888888"/>
              </a:buClr>
              <a:buSzPts val="7722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544"/>
              </a:spcBef>
              <a:spcAft>
                <a:spcPts val="0"/>
              </a:spcAft>
              <a:buClr>
                <a:srgbClr val="888888"/>
              </a:buClr>
              <a:buSzPts val="7722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544"/>
              </a:spcBef>
              <a:spcAft>
                <a:spcPts val="0"/>
              </a:spcAft>
              <a:buClr>
                <a:srgbClr val="888888"/>
              </a:buClr>
              <a:buSzPts val="7722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544"/>
              </a:spcBef>
              <a:spcAft>
                <a:spcPts val="0"/>
              </a:spcAft>
              <a:buClr>
                <a:srgbClr val="888888"/>
              </a:buClr>
              <a:buSzPts val="7722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544"/>
              </a:spcBef>
              <a:spcAft>
                <a:spcPts val="0"/>
              </a:spcAft>
              <a:buClr>
                <a:srgbClr val="888888"/>
              </a:buClr>
              <a:buSzPts val="7722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544"/>
              </a:spcBef>
              <a:spcAft>
                <a:spcPts val="0"/>
              </a:spcAft>
              <a:buClr>
                <a:srgbClr val="888888"/>
              </a:buClr>
              <a:buSzPts val="7722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dt" idx="10"/>
          </p:nvPr>
        </p:nvSpPr>
        <p:spPr>
          <a:xfrm>
            <a:off x="1829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ftr" idx="11"/>
          </p:nvPr>
        </p:nvSpPr>
        <p:spPr>
          <a:xfrm>
            <a:off x="12496840" y="30510162"/>
            <a:ext cx="11582320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26213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1829042" y="1318072"/>
            <a:ext cx="32917916" cy="5487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1829042" y="7680526"/>
            <a:ext cx="32917916" cy="217249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dt" idx="10"/>
          </p:nvPr>
        </p:nvSpPr>
        <p:spPr>
          <a:xfrm>
            <a:off x="1829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ftr" idx="11"/>
          </p:nvPr>
        </p:nvSpPr>
        <p:spPr>
          <a:xfrm>
            <a:off x="12496840" y="30510162"/>
            <a:ext cx="11582320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26213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2889253" y="21153122"/>
            <a:ext cx="31089600" cy="6537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5545" b="1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1"/>
          </p:nvPr>
        </p:nvSpPr>
        <p:spPr>
          <a:xfrm>
            <a:off x="2889253" y="13952226"/>
            <a:ext cx="31089600" cy="7200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b" anchorCtr="0">
            <a:noAutofit/>
          </a:bodyPr>
          <a:lstStyle>
            <a:lvl1pPr marL="457200" lvl="0" indent="-228600" algn="l">
              <a:spcBef>
                <a:spcPts val="1544"/>
              </a:spcBef>
              <a:spcAft>
                <a:spcPts val="0"/>
              </a:spcAft>
              <a:buClr>
                <a:srgbClr val="888888"/>
              </a:buClr>
              <a:buSzPts val="7722"/>
              <a:buNone/>
              <a:defRPr sz="7722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1382"/>
              </a:spcBef>
              <a:spcAft>
                <a:spcPts val="0"/>
              </a:spcAft>
              <a:buClr>
                <a:srgbClr val="888888"/>
              </a:buClr>
              <a:buSzPts val="6909"/>
              <a:buNone/>
              <a:defRPr sz="6908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240"/>
              </a:spcBef>
              <a:spcAft>
                <a:spcPts val="0"/>
              </a:spcAft>
              <a:buClr>
                <a:srgbClr val="888888"/>
              </a:buClr>
              <a:buSzPts val="6198"/>
              <a:buNone/>
              <a:defRPr sz="6198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97"/>
              </a:spcBef>
              <a:spcAft>
                <a:spcPts val="0"/>
              </a:spcAft>
              <a:buClr>
                <a:srgbClr val="888888"/>
              </a:buClr>
              <a:buSzPts val="5486"/>
              <a:buNone/>
              <a:defRPr sz="5486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97"/>
              </a:spcBef>
              <a:spcAft>
                <a:spcPts val="0"/>
              </a:spcAft>
              <a:buClr>
                <a:srgbClr val="888888"/>
              </a:buClr>
              <a:buSzPts val="5486"/>
              <a:buNone/>
              <a:defRPr sz="5486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97"/>
              </a:spcBef>
              <a:spcAft>
                <a:spcPts val="0"/>
              </a:spcAft>
              <a:buClr>
                <a:srgbClr val="888888"/>
              </a:buClr>
              <a:buSzPts val="5486"/>
              <a:buNone/>
              <a:defRPr sz="5486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97"/>
              </a:spcBef>
              <a:spcAft>
                <a:spcPts val="0"/>
              </a:spcAft>
              <a:buClr>
                <a:srgbClr val="888888"/>
              </a:buClr>
              <a:buSzPts val="5486"/>
              <a:buNone/>
              <a:defRPr sz="5486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97"/>
              </a:spcBef>
              <a:spcAft>
                <a:spcPts val="0"/>
              </a:spcAft>
              <a:buClr>
                <a:srgbClr val="888888"/>
              </a:buClr>
              <a:buSzPts val="5486"/>
              <a:buNone/>
              <a:defRPr sz="5486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97"/>
              </a:spcBef>
              <a:spcAft>
                <a:spcPts val="0"/>
              </a:spcAft>
              <a:buClr>
                <a:srgbClr val="888888"/>
              </a:buClr>
              <a:buSzPts val="5486"/>
              <a:buNone/>
              <a:defRPr sz="5486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dt" idx="10"/>
          </p:nvPr>
        </p:nvSpPr>
        <p:spPr>
          <a:xfrm>
            <a:off x="1829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ftr" idx="11"/>
          </p:nvPr>
        </p:nvSpPr>
        <p:spPr>
          <a:xfrm>
            <a:off x="12496840" y="30510162"/>
            <a:ext cx="11582320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sldNum" idx="12"/>
          </p:nvPr>
        </p:nvSpPr>
        <p:spPr>
          <a:xfrm>
            <a:off x="26213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1829042" y="1318072"/>
            <a:ext cx="32917916" cy="5487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1828802" y="7680966"/>
            <a:ext cx="16154400" cy="21724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t" anchorCtr="0">
            <a:noAutofit/>
          </a:bodyPr>
          <a:lstStyle>
            <a:lvl1pPr marL="457200" lvl="0" indent="-918908" algn="l">
              <a:spcBef>
                <a:spcPts val="2174"/>
              </a:spcBef>
              <a:spcAft>
                <a:spcPts val="0"/>
              </a:spcAft>
              <a:buClr>
                <a:schemeClr val="dk1"/>
              </a:buClr>
              <a:buSzPts val="10871"/>
              <a:buChar char="•"/>
              <a:defRPr sz="10871"/>
            </a:lvl1pPr>
            <a:lvl2pPr marL="914400" lvl="1" indent="-822134" algn="l">
              <a:spcBef>
                <a:spcPts val="1869"/>
              </a:spcBef>
              <a:spcAft>
                <a:spcPts val="0"/>
              </a:spcAft>
              <a:buClr>
                <a:schemeClr val="dk1"/>
              </a:buClr>
              <a:buSzPts val="9347"/>
              <a:buChar char="–"/>
              <a:defRPr sz="9347"/>
            </a:lvl2pPr>
            <a:lvl3pPr marL="1371600" lvl="2" indent="-718947" algn="l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Char char="•"/>
              <a:defRPr sz="7722"/>
            </a:lvl3pPr>
            <a:lvl4pPr marL="1828800" lvl="3" indent="-667321" algn="l">
              <a:spcBef>
                <a:spcPts val="1382"/>
              </a:spcBef>
              <a:spcAft>
                <a:spcPts val="0"/>
              </a:spcAft>
              <a:buClr>
                <a:schemeClr val="dk1"/>
              </a:buClr>
              <a:buSzPts val="6909"/>
              <a:buChar char="–"/>
              <a:defRPr sz="6908"/>
            </a:lvl4pPr>
            <a:lvl5pPr marL="2286000" lvl="4" indent="-667321" algn="l">
              <a:spcBef>
                <a:spcPts val="1382"/>
              </a:spcBef>
              <a:spcAft>
                <a:spcPts val="0"/>
              </a:spcAft>
              <a:buClr>
                <a:schemeClr val="dk1"/>
              </a:buClr>
              <a:buSzPts val="6909"/>
              <a:buChar char="»"/>
              <a:defRPr sz="6908"/>
            </a:lvl5pPr>
            <a:lvl6pPr marL="2743200" lvl="5" indent="-667321" algn="l">
              <a:spcBef>
                <a:spcPts val="1382"/>
              </a:spcBef>
              <a:spcAft>
                <a:spcPts val="0"/>
              </a:spcAft>
              <a:buClr>
                <a:schemeClr val="dk1"/>
              </a:buClr>
              <a:buSzPts val="6909"/>
              <a:buChar char="•"/>
              <a:defRPr sz="6908"/>
            </a:lvl6pPr>
            <a:lvl7pPr marL="3200400" lvl="6" indent="-667321" algn="l">
              <a:spcBef>
                <a:spcPts val="1382"/>
              </a:spcBef>
              <a:spcAft>
                <a:spcPts val="0"/>
              </a:spcAft>
              <a:buClr>
                <a:schemeClr val="dk1"/>
              </a:buClr>
              <a:buSzPts val="6909"/>
              <a:buChar char="•"/>
              <a:defRPr sz="6908"/>
            </a:lvl7pPr>
            <a:lvl8pPr marL="3657600" lvl="7" indent="-667321" algn="l">
              <a:spcBef>
                <a:spcPts val="1382"/>
              </a:spcBef>
              <a:spcAft>
                <a:spcPts val="0"/>
              </a:spcAft>
              <a:buClr>
                <a:schemeClr val="dk1"/>
              </a:buClr>
              <a:buSzPts val="6909"/>
              <a:buChar char="•"/>
              <a:defRPr sz="6908"/>
            </a:lvl8pPr>
            <a:lvl9pPr marL="4114800" lvl="8" indent="-667321" algn="l">
              <a:spcBef>
                <a:spcPts val="1382"/>
              </a:spcBef>
              <a:spcAft>
                <a:spcPts val="0"/>
              </a:spcAft>
              <a:buClr>
                <a:schemeClr val="dk1"/>
              </a:buClr>
              <a:buSzPts val="6909"/>
              <a:buChar char="•"/>
              <a:defRPr sz="6908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2"/>
          </p:nvPr>
        </p:nvSpPr>
        <p:spPr>
          <a:xfrm>
            <a:off x="18592802" y="7680966"/>
            <a:ext cx="16154400" cy="21724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t" anchorCtr="0">
            <a:noAutofit/>
          </a:bodyPr>
          <a:lstStyle>
            <a:lvl1pPr marL="457200" lvl="0" indent="-918908" algn="l">
              <a:spcBef>
                <a:spcPts val="2174"/>
              </a:spcBef>
              <a:spcAft>
                <a:spcPts val="0"/>
              </a:spcAft>
              <a:buClr>
                <a:schemeClr val="dk1"/>
              </a:buClr>
              <a:buSzPts val="10871"/>
              <a:buChar char="•"/>
              <a:defRPr sz="10871"/>
            </a:lvl1pPr>
            <a:lvl2pPr marL="914400" lvl="1" indent="-822134" algn="l">
              <a:spcBef>
                <a:spcPts val="1869"/>
              </a:spcBef>
              <a:spcAft>
                <a:spcPts val="0"/>
              </a:spcAft>
              <a:buClr>
                <a:schemeClr val="dk1"/>
              </a:buClr>
              <a:buSzPts val="9347"/>
              <a:buChar char="–"/>
              <a:defRPr sz="9347"/>
            </a:lvl2pPr>
            <a:lvl3pPr marL="1371600" lvl="2" indent="-718947" algn="l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Char char="•"/>
              <a:defRPr sz="7722"/>
            </a:lvl3pPr>
            <a:lvl4pPr marL="1828800" lvl="3" indent="-667321" algn="l">
              <a:spcBef>
                <a:spcPts val="1382"/>
              </a:spcBef>
              <a:spcAft>
                <a:spcPts val="0"/>
              </a:spcAft>
              <a:buClr>
                <a:schemeClr val="dk1"/>
              </a:buClr>
              <a:buSzPts val="6909"/>
              <a:buChar char="–"/>
              <a:defRPr sz="6908"/>
            </a:lvl4pPr>
            <a:lvl5pPr marL="2286000" lvl="4" indent="-667321" algn="l">
              <a:spcBef>
                <a:spcPts val="1382"/>
              </a:spcBef>
              <a:spcAft>
                <a:spcPts val="0"/>
              </a:spcAft>
              <a:buClr>
                <a:schemeClr val="dk1"/>
              </a:buClr>
              <a:buSzPts val="6909"/>
              <a:buChar char="»"/>
              <a:defRPr sz="6908"/>
            </a:lvl5pPr>
            <a:lvl6pPr marL="2743200" lvl="5" indent="-667321" algn="l">
              <a:spcBef>
                <a:spcPts val="1382"/>
              </a:spcBef>
              <a:spcAft>
                <a:spcPts val="0"/>
              </a:spcAft>
              <a:buClr>
                <a:schemeClr val="dk1"/>
              </a:buClr>
              <a:buSzPts val="6909"/>
              <a:buChar char="•"/>
              <a:defRPr sz="6908"/>
            </a:lvl6pPr>
            <a:lvl7pPr marL="3200400" lvl="6" indent="-667321" algn="l">
              <a:spcBef>
                <a:spcPts val="1382"/>
              </a:spcBef>
              <a:spcAft>
                <a:spcPts val="0"/>
              </a:spcAft>
              <a:buClr>
                <a:schemeClr val="dk1"/>
              </a:buClr>
              <a:buSzPts val="6909"/>
              <a:buChar char="•"/>
              <a:defRPr sz="6908"/>
            </a:lvl7pPr>
            <a:lvl8pPr marL="3657600" lvl="7" indent="-667321" algn="l">
              <a:spcBef>
                <a:spcPts val="1382"/>
              </a:spcBef>
              <a:spcAft>
                <a:spcPts val="0"/>
              </a:spcAft>
              <a:buClr>
                <a:schemeClr val="dk1"/>
              </a:buClr>
              <a:buSzPts val="6909"/>
              <a:buChar char="•"/>
              <a:defRPr sz="6908"/>
            </a:lvl8pPr>
            <a:lvl9pPr marL="4114800" lvl="8" indent="-667321" algn="l">
              <a:spcBef>
                <a:spcPts val="1382"/>
              </a:spcBef>
              <a:spcAft>
                <a:spcPts val="0"/>
              </a:spcAft>
              <a:buClr>
                <a:schemeClr val="dk1"/>
              </a:buClr>
              <a:buSzPts val="6909"/>
              <a:buChar char="•"/>
              <a:defRPr sz="6908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dt" idx="10"/>
          </p:nvPr>
        </p:nvSpPr>
        <p:spPr>
          <a:xfrm>
            <a:off x="1829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ftr" idx="11"/>
          </p:nvPr>
        </p:nvSpPr>
        <p:spPr>
          <a:xfrm>
            <a:off x="12496840" y="30510162"/>
            <a:ext cx="11582320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26213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>
            <a:spLocks noGrp="1"/>
          </p:cNvSpPr>
          <p:nvPr>
            <p:ph type="title"/>
          </p:nvPr>
        </p:nvSpPr>
        <p:spPr>
          <a:xfrm>
            <a:off x="1829042" y="1318072"/>
            <a:ext cx="32917916" cy="5487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body" idx="1"/>
          </p:nvPr>
        </p:nvSpPr>
        <p:spPr>
          <a:xfrm>
            <a:off x="1828803" y="7368542"/>
            <a:ext cx="16160753" cy="30708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b" anchorCtr="0">
            <a:noAutofit/>
          </a:bodyPr>
          <a:lstStyle>
            <a:lvl1pPr marL="457200" lvl="0" indent="-228600" algn="l">
              <a:spcBef>
                <a:spcPts val="1869"/>
              </a:spcBef>
              <a:spcAft>
                <a:spcPts val="0"/>
              </a:spcAft>
              <a:buClr>
                <a:schemeClr val="dk1"/>
              </a:buClr>
              <a:buSzPts val="9347"/>
              <a:buNone/>
              <a:defRPr sz="9347" b="1"/>
            </a:lvl1pPr>
            <a:lvl2pPr marL="914400" lvl="1" indent="-228600" algn="l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None/>
              <a:defRPr sz="7722" b="1"/>
            </a:lvl2pPr>
            <a:lvl3pPr marL="1371600" lvl="2" indent="-228600" algn="l">
              <a:spcBef>
                <a:spcPts val="1382"/>
              </a:spcBef>
              <a:spcAft>
                <a:spcPts val="0"/>
              </a:spcAft>
              <a:buClr>
                <a:schemeClr val="dk1"/>
              </a:buClr>
              <a:buSzPts val="6909"/>
              <a:buNone/>
              <a:defRPr sz="6908" b="1"/>
            </a:lvl3pPr>
            <a:lvl4pPr marL="1828800" lvl="3" indent="-228600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None/>
              <a:defRPr sz="6198" b="1"/>
            </a:lvl4pPr>
            <a:lvl5pPr marL="2286000" lvl="4" indent="-228600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None/>
              <a:defRPr sz="6198" b="1"/>
            </a:lvl5pPr>
            <a:lvl6pPr marL="2743200" lvl="5" indent="-228600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None/>
              <a:defRPr sz="6198" b="1"/>
            </a:lvl6pPr>
            <a:lvl7pPr marL="3200400" lvl="6" indent="-228600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None/>
              <a:defRPr sz="6198" b="1"/>
            </a:lvl7pPr>
            <a:lvl8pPr marL="3657600" lvl="7" indent="-228600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None/>
              <a:defRPr sz="6198" b="1"/>
            </a:lvl8pPr>
            <a:lvl9pPr marL="4114800" lvl="8" indent="-228600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None/>
              <a:defRPr sz="6198" b="1"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body" idx="2"/>
          </p:nvPr>
        </p:nvSpPr>
        <p:spPr>
          <a:xfrm>
            <a:off x="1828803" y="10439400"/>
            <a:ext cx="16160753" cy="189661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t" anchorCtr="0">
            <a:noAutofit/>
          </a:bodyPr>
          <a:lstStyle>
            <a:lvl1pPr marL="457200" lvl="0" indent="-822134" algn="l">
              <a:spcBef>
                <a:spcPts val="1869"/>
              </a:spcBef>
              <a:spcAft>
                <a:spcPts val="0"/>
              </a:spcAft>
              <a:buClr>
                <a:schemeClr val="dk1"/>
              </a:buClr>
              <a:buSzPts val="9347"/>
              <a:buChar char="•"/>
              <a:defRPr sz="9347"/>
            </a:lvl1pPr>
            <a:lvl2pPr marL="914400" lvl="1" indent="-718947" algn="l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Char char="–"/>
              <a:defRPr sz="7722"/>
            </a:lvl2pPr>
            <a:lvl3pPr marL="1371600" lvl="2" indent="-667321" algn="l">
              <a:spcBef>
                <a:spcPts val="1382"/>
              </a:spcBef>
              <a:spcAft>
                <a:spcPts val="0"/>
              </a:spcAft>
              <a:buClr>
                <a:schemeClr val="dk1"/>
              </a:buClr>
              <a:buSzPts val="6909"/>
              <a:buChar char="•"/>
              <a:defRPr sz="6908"/>
            </a:lvl3pPr>
            <a:lvl4pPr marL="1828800" lvl="3" indent="-622173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Char char="–"/>
              <a:defRPr sz="6198"/>
            </a:lvl4pPr>
            <a:lvl5pPr marL="2286000" lvl="4" indent="-622173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Char char="»"/>
              <a:defRPr sz="6198"/>
            </a:lvl5pPr>
            <a:lvl6pPr marL="2743200" lvl="5" indent="-622173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Char char="•"/>
              <a:defRPr sz="6198"/>
            </a:lvl6pPr>
            <a:lvl7pPr marL="3200400" lvl="6" indent="-622173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Char char="•"/>
              <a:defRPr sz="6198"/>
            </a:lvl7pPr>
            <a:lvl8pPr marL="3657600" lvl="7" indent="-622173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Char char="•"/>
              <a:defRPr sz="6198"/>
            </a:lvl8pPr>
            <a:lvl9pPr marL="4114800" lvl="8" indent="-622172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Char char="•"/>
              <a:defRPr sz="6198"/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body" idx="3"/>
          </p:nvPr>
        </p:nvSpPr>
        <p:spPr>
          <a:xfrm>
            <a:off x="18580106" y="7368542"/>
            <a:ext cx="16167101" cy="30708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b" anchorCtr="0">
            <a:noAutofit/>
          </a:bodyPr>
          <a:lstStyle>
            <a:lvl1pPr marL="457200" lvl="0" indent="-228600" algn="l">
              <a:spcBef>
                <a:spcPts val="1869"/>
              </a:spcBef>
              <a:spcAft>
                <a:spcPts val="0"/>
              </a:spcAft>
              <a:buClr>
                <a:schemeClr val="dk1"/>
              </a:buClr>
              <a:buSzPts val="9347"/>
              <a:buNone/>
              <a:defRPr sz="9347" b="1"/>
            </a:lvl1pPr>
            <a:lvl2pPr marL="914400" lvl="1" indent="-228600" algn="l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None/>
              <a:defRPr sz="7722" b="1"/>
            </a:lvl2pPr>
            <a:lvl3pPr marL="1371600" lvl="2" indent="-228600" algn="l">
              <a:spcBef>
                <a:spcPts val="1382"/>
              </a:spcBef>
              <a:spcAft>
                <a:spcPts val="0"/>
              </a:spcAft>
              <a:buClr>
                <a:schemeClr val="dk1"/>
              </a:buClr>
              <a:buSzPts val="6909"/>
              <a:buNone/>
              <a:defRPr sz="6908" b="1"/>
            </a:lvl3pPr>
            <a:lvl4pPr marL="1828800" lvl="3" indent="-228600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None/>
              <a:defRPr sz="6198" b="1"/>
            </a:lvl4pPr>
            <a:lvl5pPr marL="2286000" lvl="4" indent="-228600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None/>
              <a:defRPr sz="6198" b="1"/>
            </a:lvl5pPr>
            <a:lvl6pPr marL="2743200" lvl="5" indent="-228600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None/>
              <a:defRPr sz="6198" b="1"/>
            </a:lvl6pPr>
            <a:lvl7pPr marL="3200400" lvl="6" indent="-228600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None/>
              <a:defRPr sz="6198" b="1"/>
            </a:lvl7pPr>
            <a:lvl8pPr marL="3657600" lvl="7" indent="-228600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None/>
              <a:defRPr sz="6198" b="1"/>
            </a:lvl8pPr>
            <a:lvl9pPr marL="4114800" lvl="8" indent="-228600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None/>
              <a:defRPr sz="6198" b="1"/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body" idx="4"/>
          </p:nvPr>
        </p:nvSpPr>
        <p:spPr>
          <a:xfrm>
            <a:off x="18580106" y="10439400"/>
            <a:ext cx="16167101" cy="189661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t" anchorCtr="0">
            <a:noAutofit/>
          </a:bodyPr>
          <a:lstStyle>
            <a:lvl1pPr marL="457200" lvl="0" indent="-822134" algn="l">
              <a:spcBef>
                <a:spcPts val="1869"/>
              </a:spcBef>
              <a:spcAft>
                <a:spcPts val="0"/>
              </a:spcAft>
              <a:buClr>
                <a:schemeClr val="dk1"/>
              </a:buClr>
              <a:buSzPts val="9347"/>
              <a:buChar char="•"/>
              <a:defRPr sz="9347"/>
            </a:lvl1pPr>
            <a:lvl2pPr marL="914400" lvl="1" indent="-718947" algn="l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Char char="–"/>
              <a:defRPr sz="7722"/>
            </a:lvl2pPr>
            <a:lvl3pPr marL="1371600" lvl="2" indent="-667321" algn="l">
              <a:spcBef>
                <a:spcPts val="1382"/>
              </a:spcBef>
              <a:spcAft>
                <a:spcPts val="0"/>
              </a:spcAft>
              <a:buClr>
                <a:schemeClr val="dk1"/>
              </a:buClr>
              <a:buSzPts val="6909"/>
              <a:buChar char="•"/>
              <a:defRPr sz="6908"/>
            </a:lvl3pPr>
            <a:lvl4pPr marL="1828800" lvl="3" indent="-622173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Char char="–"/>
              <a:defRPr sz="6198"/>
            </a:lvl4pPr>
            <a:lvl5pPr marL="2286000" lvl="4" indent="-622173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Char char="»"/>
              <a:defRPr sz="6198"/>
            </a:lvl5pPr>
            <a:lvl6pPr marL="2743200" lvl="5" indent="-622173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Char char="•"/>
              <a:defRPr sz="6198"/>
            </a:lvl6pPr>
            <a:lvl7pPr marL="3200400" lvl="6" indent="-622173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Char char="•"/>
              <a:defRPr sz="6198"/>
            </a:lvl7pPr>
            <a:lvl8pPr marL="3657600" lvl="7" indent="-622173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Char char="•"/>
              <a:defRPr sz="6198"/>
            </a:lvl8pPr>
            <a:lvl9pPr marL="4114800" lvl="8" indent="-622172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Char char="•"/>
              <a:defRPr sz="6198"/>
            </a:lvl9pPr>
          </a:lstStyle>
          <a:p>
            <a:endParaRPr/>
          </a:p>
        </p:txBody>
      </p:sp>
      <p:sp>
        <p:nvSpPr>
          <p:cNvPr id="50" name="Google Shape;50;p8"/>
          <p:cNvSpPr txBox="1">
            <a:spLocks noGrp="1"/>
          </p:cNvSpPr>
          <p:nvPr>
            <p:ph type="dt" idx="10"/>
          </p:nvPr>
        </p:nvSpPr>
        <p:spPr>
          <a:xfrm>
            <a:off x="1829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ftr" idx="11"/>
          </p:nvPr>
        </p:nvSpPr>
        <p:spPr>
          <a:xfrm>
            <a:off x="12496840" y="30510162"/>
            <a:ext cx="11582320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sldNum" idx="12"/>
          </p:nvPr>
        </p:nvSpPr>
        <p:spPr>
          <a:xfrm>
            <a:off x="26213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9"/>
          <p:cNvSpPr txBox="1">
            <a:spLocks noGrp="1"/>
          </p:cNvSpPr>
          <p:nvPr>
            <p:ph type="title"/>
          </p:nvPr>
        </p:nvSpPr>
        <p:spPr>
          <a:xfrm>
            <a:off x="1829042" y="1318072"/>
            <a:ext cx="32917916" cy="5487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9"/>
          <p:cNvSpPr txBox="1">
            <a:spLocks noGrp="1"/>
          </p:cNvSpPr>
          <p:nvPr>
            <p:ph type="dt" idx="10"/>
          </p:nvPr>
        </p:nvSpPr>
        <p:spPr>
          <a:xfrm>
            <a:off x="1829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ftr" idx="11"/>
          </p:nvPr>
        </p:nvSpPr>
        <p:spPr>
          <a:xfrm>
            <a:off x="12496840" y="30510162"/>
            <a:ext cx="11582320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sldNum" idx="12"/>
          </p:nvPr>
        </p:nvSpPr>
        <p:spPr>
          <a:xfrm>
            <a:off x="26213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"/>
          <p:cNvSpPr txBox="1">
            <a:spLocks noGrp="1"/>
          </p:cNvSpPr>
          <p:nvPr>
            <p:ph type="title"/>
          </p:nvPr>
        </p:nvSpPr>
        <p:spPr>
          <a:xfrm>
            <a:off x="1828805" y="1310640"/>
            <a:ext cx="12033252" cy="557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7722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body" idx="1"/>
          </p:nvPr>
        </p:nvSpPr>
        <p:spPr>
          <a:xfrm>
            <a:off x="14300202" y="1310643"/>
            <a:ext cx="20447000" cy="280949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t" anchorCtr="0">
            <a:noAutofit/>
          </a:bodyPr>
          <a:lstStyle>
            <a:lvl1pPr marL="457200" lvl="0" indent="-1015682" algn="l">
              <a:spcBef>
                <a:spcPts val="2479"/>
              </a:spcBef>
              <a:spcAft>
                <a:spcPts val="0"/>
              </a:spcAft>
              <a:buClr>
                <a:schemeClr val="dk1"/>
              </a:buClr>
              <a:buSzPts val="12395"/>
              <a:buChar char="•"/>
              <a:defRPr sz="12395"/>
            </a:lvl1pPr>
            <a:lvl2pPr marL="914400" lvl="1" indent="-918908" algn="l">
              <a:spcBef>
                <a:spcPts val="2174"/>
              </a:spcBef>
              <a:spcAft>
                <a:spcPts val="0"/>
              </a:spcAft>
              <a:buClr>
                <a:schemeClr val="dk1"/>
              </a:buClr>
              <a:buSzPts val="10871"/>
              <a:buChar char="–"/>
              <a:defRPr sz="10871"/>
            </a:lvl2pPr>
            <a:lvl3pPr marL="1371600" lvl="2" indent="-822134" algn="l">
              <a:spcBef>
                <a:spcPts val="1869"/>
              </a:spcBef>
              <a:spcAft>
                <a:spcPts val="0"/>
              </a:spcAft>
              <a:buClr>
                <a:schemeClr val="dk1"/>
              </a:buClr>
              <a:buSzPts val="9347"/>
              <a:buChar char="•"/>
              <a:defRPr sz="9347"/>
            </a:lvl3pPr>
            <a:lvl4pPr marL="1828800" lvl="3" indent="-718947" algn="l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Char char="–"/>
              <a:defRPr sz="7722"/>
            </a:lvl4pPr>
            <a:lvl5pPr marL="2286000" lvl="4" indent="-718947" algn="l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Char char="»"/>
              <a:defRPr sz="7722"/>
            </a:lvl5pPr>
            <a:lvl6pPr marL="2743200" lvl="5" indent="-718947" algn="l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Char char="•"/>
              <a:defRPr sz="7722"/>
            </a:lvl6pPr>
            <a:lvl7pPr marL="3200400" lvl="6" indent="-718947" algn="l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Char char="•"/>
              <a:defRPr sz="7722"/>
            </a:lvl7pPr>
            <a:lvl8pPr marL="3657600" lvl="7" indent="-718947" algn="l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Char char="•"/>
              <a:defRPr sz="7722"/>
            </a:lvl8pPr>
            <a:lvl9pPr marL="4114800" lvl="8" indent="-718946" algn="l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Char char="•"/>
              <a:defRPr sz="7722"/>
            </a:lvl9pPr>
          </a:lstStyle>
          <a:p>
            <a:endParaRPr/>
          </a:p>
        </p:txBody>
      </p:sp>
      <p:sp>
        <p:nvSpPr>
          <p:cNvPr id="61" name="Google Shape;61;p10"/>
          <p:cNvSpPr txBox="1">
            <a:spLocks noGrp="1"/>
          </p:cNvSpPr>
          <p:nvPr>
            <p:ph type="body" idx="2"/>
          </p:nvPr>
        </p:nvSpPr>
        <p:spPr>
          <a:xfrm>
            <a:off x="1828805" y="6888486"/>
            <a:ext cx="12033252" cy="22517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t" anchorCtr="0">
            <a:noAutofit/>
          </a:bodyPr>
          <a:lstStyle>
            <a:lvl1pPr marL="457200" lvl="0" indent="-228600" algn="l">
              <a:spcBef>
                <a:spcPts val="1097"/>
              </a:spcBef>
              <a:spcAft>
                <a:spcPts val="0"/>
              </a:spcAft>
              <a:buClr>
                <a:schemeClr val="dk1"/>
              </a:buClr>
              <a:buSzPts val="5486"/>
              <a:buNone/>
              <a:defRPr sz="5486"/>
            </a:lvl1pPr>
            <a:lvl2pPr marL="914400" lvl="1" indent="-228600" algn="l">
              <a:spcBef>
                <a:spcPts val="935"/>
              </a:spcBef>
              <a:spcAft>
                <a:spcPts val="0"/>
              </a:spcAft>
              <a:buClr>
                <a:schemeClr val="dk1"/>
              </a:buClr>
              <a:buSzPts val="4674"/>
              <a:buNone/>
              <a:defRPr sz="4674"/>
            </a:lvl2pPr>
            <a:lvl3pPr marL="1371600" lvl="2" indent="-228600" algn="l">
              <a:spcBef>
                <a:spcPts val="772"/>
              </a:spcBef>
              <a:spcAft>
                <a:spcPts val="0"/>
              </a:spcAft>
              <a:buClr>
                <a:schemeClr val="dk1"/>
              </a:buClr>
              <a:buSzPts val="3861"/>
              <a:buNone/>
              <a:defRPr sz="3861"/>
            </a:lvl3pPr>
            <a:lvl4pPr marL="1828800" lvl="3" indent="-228600" algn="l">
              <a:spcBef>
                <a:spcPts val="691"/>
              </a:spcBef>
              <a:spcAft>
                <a:spcPts val="0"/>
              </a:spcAft>
              <a:buClr>
                <a:schemeClr val="dk1"/>
              </a:buClr>
              <a:buSzPts val="3454"/>
              <a:buNone/>
              <a:defRPr sz="3454"/>
            </a:lvl4pPr>
            <a:lvl5pPr marL="2286000" lvl="4" indent="-228600" algn="l">
              <a:spcBef>
                <a:spcPts val="691"/>
              </a:spcBef>
              <a:spcAft>
                <a:spcPts val="0"/>
              </a:spcAft>
              <a:buClr>
                <a:schemeClr val="dk1"/>
              </a:buClr>
              <a:buSzPts val="3454"/>
              <a:buNone/>
              <a:defRPr sz="3454"/>
            </a:lvl5pPr>
            <a:lvl6pPr marL="2743200" lvl="5" indent="-228600" algn="l">
              <a:spcBef>
                <a:spcPts val="691"/>
              </a:spcBef>
              <a:spcAft>
                <a:spcPts val="0"/>
              </a:spcAft>
              <a:buClr>
                <a:schemeClr val="dk1"/>
              </a:buClr>
              <a:buSzPts val="3454"/>
              <a:buNone/>
              <a:defRPr sz="3454"/>
            </a:lvl6pPr>
            <a:lvl7pPr marL="3200400" lvl="6" indent="-228600" algn="l">
              <a:spcBef>
                <a:spcPts val="691"/>
              </a:spcBef>
              <a:spcAft>
                <a:spcPts val="0"/>
              </a:spcAft>
              <a:buClr>
                <a:schemeClr val="dk1"/>
              </a:buClr>
              <a:buSzPts val="3454"/>
              <a:buNone/>
              <a:defRPr sz="3454"/>
            </a:lvl7pPr>
            <a:lvl8pPr marL="3657600" lvl="7" indent="-228600" algn="l">
              <a:spcBef>
                <a:spcPts val="691"/>
              </a:spcBef>
              <a:spcAft>
                <a:spcPts val="0"/>
              </a:spcAft>
              <a:buClr>
                <a:schemeClr val="dk1"/>
              </a:buClr>
              <a:buSzPts val="3454"/>
              <a:buNone/>
              <a:defRPr sz="3454"/>
            </a:lvl8pPr>
            <a:lvl9pPr marL="4114800" lvl="8" indent="-228600" algn="l">
              <a:spcBef>
                <a:spcPts val="691"/>
              </a:spcBef>
              <a:spcAft>
                <a:spcPts val="0"/>
              </a:spcAft>
              <a:buClr>
                <a:schemeClr val="dk1"/>
              </a:buClr>
              <a:buSzPts val="3454"/>
              <a:buNone/>
              <a:defRPr sz="3454"/>
            </a:lvl9pPr>
          </a:lstStyle>
          <a:p>
            <a:endParaRPr/>
          </a:p>
        </p:txBody>
      </p:sp>
      <p:sp>
        <p:nvSpPr>
          <p:cNvPr id="62" name="Google Shape;62;p10"/>
          <p:cNvSpPr txBox="1">
            <a:spLocks noGrp="1"/>
          </p:cNvSpPr>
          <p:nvPr>
            <p:ph type="dt" idx="10"/>
          </p:nvPr>
        </p:nvSpPr>
        <p:spPr>
          <a:xfrm>
            <a:off x="1829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 txBox="1">
            <a:spLocks noGrp="1"/>
          </p:cNvSpPr>
          <p:nvPr>
            <p:ph type="ftr" idx="11"/>
          </p:nvPr>
        </p:nvSpPr>
        <p:spPr>
          <a:xfrm>
            <a:off x="12496840" y="30510162"/>
            <a:ext cx="11582320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sldNum" idx="12"/>
          </p:nvPr>
        </p:nvSpPr>
        <p:spPr>
          <a:xfrm>
            <a:off x="26213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>
            <a:spLocks noGrp="1"/>
          </p:cNvSpPr>
          <p:nvPr>
            <p:ph type="title"/>
          </p:nvPr>
        </p:nvSpPr>
        <p:spPr>
          <a:xfrm>
            <a:off x="7169154" y="23042880"/>
            <a:ext cx="21945600" cy="27203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7722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1"/>
          <p:cNvSpPr>
            <a:spLocks noGrp="1"/>
          </p:cNvSpPr>
          <p:nvPr>
            <p:ph type="pic" idx="2"/>
          </p:nvPr>
        </p:nvSpPr>
        <p:spPr>
          <a:xfrm>
            <a:off x="7169154" y="2941322"/>
            <a:ext cx="21945600" cy="1975104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1"/>
          <p:cNvSpPr txBox="1">
            <a:spLocks noGrp="1"/>
          </p:cNvSpPr>
          <p:nvPr>
            <p:ph type="body" idx="1"/>
          </p:nvPr>
        </p:nvSpPr>
        <p:spPr>
          <a:xfrm>
            <a:off x="7169154" y="25763223"/>
            <a:ext cx="21945600" cy="3863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t" anchorCtr="0">
            <a:noAutofit/>
          </a:bodyPr>
          <a:lstStyle>
            <a:lvl1pPr marL="457200" lvl="0" indent="-228600" algn="l">
              <a:spcBef>
                <a:spcPts val="1097"/>
              </a:spcBef>
              <a:spcAft>
                <a:spcPts val="0"/>
              </a:spcAft>
              <a:buClr>
                <a:schemeClr val="dk1"/>
              </a:buClr>
              <a:buSzPts val="5486"/>
              <a:buNone/>
              <a:defRPr sz="5486"/>
            </a:lvl1pPr>
            <a:lvl2pPr marL="914400" lvl="1" indent="-228600" algn="l">
              <a:spcBef>
                <a:spcPts val="935"/>
              </a:spcBef>
              <a:spcAft>
                <a:spcPts val="0"/>
              </a:spcAft>
              <a:buClr>
                <a:schemeClr val="dk1"/>
              </a:buClr>
              <a:buSzPts val="4674"/>
              <a:buNone/>
              <a:defRPr sz="4674"/>
            </a:lvl2pPr>
            <a:lvl3pPr marL="1371600" lvl="2" indent="-228600" algn="l">
              <a:spcBef>
                <a:spcPts val="772"/>
              </a:spcBef>
              <a:spcAft>
                <a:spcPts val="0"/>
              </a:spcAft>
              <a:buClr>
                <a:schemeClr val="dk1"/>
              </a:buClr>
              <a:buSzPts val="3861"/>
              <a:buNone/>
              <a:defRPr sz="3861"/>
            </a:lvl3pPr>
            <a:lvl4pPr marL="1828800" lvl="3" indent="-228600" algn="l">
              <a:spcBef>
                <a:spcPts val="691"/>
              </a:spcBef>
              <a:spcAft>
                <a:spcPts val="0"/>
              </a:spcAft>
              <a:buClr>
                <a:schemeClr val="dk1"/>
              </a:buClr>
              <a:buSzPts val="3454"/>
              <a:buNone/>
              <a:defRPr sz="3454"/>
            </a:lvl4pPr>
            <a:lvl5pPr marL="2286000" lvl="4" indent="-228600" algn="l">
              <a:spcBef>
                <a:spcPts val="691"/>
              </a:spcBef>
              <a:spcAft>
                <a:spcPts val="0"/>
              </a:spcAft>
              <a:buClr>
                <a:schemeClr val="dk1"/>
              </a:buClr>
              <a:buSzPts val="3454"/>
              <a:buNone/>
              <a:defRPr sz="3454"/>
            </a:lvl5pPr>
            <a:lvl6pPr marL="2743200" lvl="5" indent="-228600" algn="l">
              <a:spcBef>
                <a:spcPts val="691"/>
              </a:spcBef>
              <a:spcAft>
                <a:spcPts val="0"/>
              </a:spcAft>
              <a:buClr>
                <a:schemeClr val="dk1"/>
              </a:buClr>
              <a:buSzPts val="3454"/>
              <a:buNone/>
              <a:defRPr sz="3454"/>
            </a:lvl6pPr>
            <a:lvl7pPr marL="3200400" lvl="6" indent="-228600" algn="l">
              <a:spcBef>
                <a:spcPts val="691"/>
              </a:spcBef>
              <a:spcAft>
                <a:spcPts val="0"/>
              </a:spcAft>
              <a:buClr>
                <a:schemeClr val="dk1"/>
              </a:buClr>
              <a:buSzPts val="3454"/>
              <a:buNone/>
              <a:defRPr sz="3454"/>
            </a:lvl7pPr>
            <a:lvl8pPr marL="3657600" lvl="7" indent="-228600" algn="l">
              <a:spcBef>
                <a:spcPts val="691"/>
              </a:spcBef>
              <a:spcAft>
                <a:spcPts val="0"/>
              </a:spcAft>
              <a:buClr>
                <a:schemeClr val="dk1"/>
              </a:buClr>
              <a:buSzPts val="3454"/>
              <a:buNone/>
              <a:defRPr sz="3454"/>
            </a:lvl8pPr>
            <a:lvl9pPr marL="4114800" lvl="8" indent="-228600" algn="l">
              <a:spcBef>
                <a:spcPts val="691"/>
              </a:spcBef>
              <a:spcAft>
                <a:spcPts val="0"/>
              </a:spcAft>
              <a:buClr>
                <a:schemeClr val="dk1"/>
              </a:buClr>
              <a:buSzPts val="3454"/>
              <a:buNone/>
              <a:defRPr sz="3454"/>
            </a:lvl9pPr>
          </a:lstStyle>
          <a:p>
            <a:endParaRPr/>
          </a:p>
        </p:txBody>
      </p:sp>
      <p:sp>
        <p:nvSpPr>
          <p:cNvPr id="69" name="Google Shape;69;p11"/>
          <p:cNvSpPr txBox="1">
            <a:spLocks noGrp="1"/>
          </p:cNvSpPr>
          <p:nvPr>
            <p:ph type="dt" idx="10"/>
          </p:nvPr>
        </p:nvSpPr>
        <p:spPr>
          <a:xfrm>
            <a:off x="1829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ftr" idx="11"/>
          </p:nvPr>
        </p:nvSpPr>
        <p:spPr>
          <a:xfrm>
            <a:off x="12496840" y="30510162"/>
            <a:ext cx="11582320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sldNum" idx="12"/>
          </p:nvPr>
        </p:nvSpPr>
        <p:spPr>
          <a:xfrm>
            <a:off x="26213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title"/>
          </p:nvPr>
        </p:nvSpPr>
        <p:spPr>
          <a:xfrm>
            <a:off x="1829042" y="1318072"/>
            <a:ext cx="32917916" cy="5487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706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706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706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706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706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706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706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706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706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1829042" y="7680526"/>
            <a:ext cx="32917916" cy="217249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t" anchorCtr="0">
            <a:noAutofit/>
          </a:bodyPr>
          <a:lstStyle>
            <a:lvl1pPr marL="457200" marR="0" lvl="0" indent="-1015682" algn="l" rtl="0">
              <a:spcBef>
                <a:spcPts val="2479"/>
              </a:spcBef>
              <a:spcAft>
                <a:spcPts val="0"/>
              </a:spcAft>
              <a:buClr>
                <a:schemeClr val="dk1"/>
              </a:buClr>
              <a:buSzPts val="12395"/>
              <a:buFont typeface="Arial"/>
              <a:buChar char="•"/>
              <a:defRPr sz="123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918908" algn="l" rtl="0">
              <a:spcBef>
                <a:spcPts val="2174"/>
              </a:spcBef>
              <a:spcAft>
                <a:spcPts val="0"/>
              </a:spcAft>
              <a:buClr>
                <a:schemeClr val="dk1"/>
              </a:buClr>
              <a:buSzPts val="10871"/>
              <a:buFont typeface="Arial"/>
              <a:buChar char="–"/>
              <a:defRPr sz="1087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822134" algn="l" rtl="0">
              <a:spcBef>
                <a:spcPts val="1869"/>
              </a:spcBef>
              <a:spcAft>
                <a:spcPts val="0"/>
              </a:spcAft>
              <a:buClr>
                <a:schemeClr val="dk1"/>
              </a:buClr>
              <a:buSzPts val="9347"/>
              <a:buFont typeface="Arial"/>
              <a:buChar char="•"/>
              <a:defRPr sz="934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718947" algn="l" rtl="0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Font typeface="Arial"/>
              <a:buChar char="–"/>
              <a:defRPr sz="772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718947" algn="l" rtl="0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Font typeface="Arial"/>
              <a:buChar char="»"/>
              <a:defRPr sz="772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718947" algn="l" rtl="0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Font typeface="Arial"/>
              <a:buChar char="•"/>
              <a:defRPr sz="772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718947" algn="l" rtl="0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Font typeface="Arial"/>
              <a:buChar char="•"/>
              <a:defRPr sz="772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718947" algn="l" rtl="0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Font typeface="Arial"/>
              <a:buChar char="•"/>
              <a:defRPr sz="772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718946" algn="l" rtl="0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Font typeface="Arial"/>
              <a:buChar char="•"/>
              <a:defRPr sz="772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1829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12496840" y="30510162"/>
            <a:ext cx="11582320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26213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e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Relationship Id="rId9" Type="http://schemas.openxmlformats.org/officeDocument/2006/relationships/image" Target="../media/image7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" name="Group 130">
            <a:extLst>
              <a:ext uri="{FF2B5EF4-FFF2-40B4-BE49-F238E27FC236}">
                <a16:creationId xmlns:a16="http://schemas.microsoft.com/office/drawing/2014/main" id="{C8E67891-9FCD-8E34-9C00-15074446A038}"/>
              </a:ext>
            </a:extLst>
          </p:cNvPr>
          <p:cNvGrpSpPr/>
          <p:nvPr/>
        </p:nvGrpSpPr>
        <p:grpSpPr>
          <a:xfrm>
            <a:off x="38537190" y="8516924"/>
            <a:ext cx="10700329" cy="7942276"/>
            <a:chOff x="21947361" y="790268"/>
            <a:chExt cx="10700329" cy="7942276"/>
          </a:xfrm>
        </p:grpSpPr>
        <p:pic>
          <p:nvPicPr>
            <p:cNvPr id="47" name="Picture 46" descr="A comparison of a comparison of a model&#10;&#10;AI-generated content may be incorrect.">
              <a:extLst>
                <a:ext uri="{FF2B5EF4-FFF2-40B4-BE49-F238E27FC236}">
                  <a16:creationId xmlns:a16="http://schemas.microsoft.com/office/drawing/2014/main" id="{800D97E8-AFFB-95B1-6DF5-A8B29BE4023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t="16391"/>
            <a:stretch/>
          </p:blipFill>
          <p:spPr>
            <a:xfrm>
              <a:off x="21947361" y="1872564"/>
              <a:ext cx="10700329" cy="6859980"/>
            </a:xfrm>
            <a:prstGeom prst="rect">
              <a:avLst/>
            </a:prstGeom>
          </p:spPr>
        </p:pic>
        <p:sp>
          <p:nvSpPr>
            <p:cNvPr id="49" name="Left Brace 48">
              <a:extLst>
                <a:ext uri="{FF2B5EF4-FFF2-40B4-BE49-F238E27FC236}">
                  <a16:creationId xmlns:a16="http://schemas.microsoft.com/office/drawing/2014/main" id="{A152576C-F75B-00FD-FD94-D561C534BB76}"/>
                </a:ext>
              </a:extLst>
            </p:cNvPr>
            <p:cNvSpPr/>
            <p:nvPr/>
          </p:nvSpPr>
          <p:spPr>
            <a:xfrm rot="5400000">
              <a:off x="24456827" y="1013903"/>
              <a:ext cx="236606" cy="1519591"/>
            </a:xfrm>
            <a:prstGeom prst="leftBrace">
              <a:avLst>
                <a:gd name="adj1" fmla="val 35744"/>
                <a:gd name="adj2" fmla="val 50000"/>
              </a:avLst>
            </a:prstGeom>
            <a:ln/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Arial"/>
                </a:defRPr>
              </a:lvl9pPr>
            </a:lstStyle>
            <a:p>
              <a:pPr algn="ctr"/>
              <a:endParaRPr lang="en-US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51" name="Left Brace 50">
              <a:extLst>
                <a:ext uri="{FF2B5EF4-FFF2-40B4-BE49-F238E27FC236}">
                  <a16:creationId xmlns:a16="http://schemas.microsoft.com/office/drawing/2014/main" id="{EF32D247-5165-5D77-9141-42289F3160EA}"/>
                </a:ext>
              </a:extLst>
            </p:cNvPr>
            <p:cNvSpPr/>
            <p:nvPr/>
          </p:nvSpPr>
          <p:spPr>
            <a:xfrm rot="5400000">
              <a:off x="29505496" y="1323355"/>
              <a:ext cx="236604" cy="900692"/>
            </a:xfrm>
            <a:prstGeom prst="leftBrace">
              <a:avLst>
                <a:gd name="adj1" fmla="val 35744"/>
                <a:gd name="adj2" fmla="val 50000"/>
              </a:avLst>
            </a:prstGeom>
            <a:ln/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Arial"/>
                </a:defRPr>
              </a:lvl9pPr>
            </a:lstStyle>
            <a:p>
              <a:pPr algn="ctr"/>
              <a:endParaRPr lang="en-US">
                <a:ln>
                  <a:solidFill>
                    <a:schemeClr val="tx1"/>
                  </a:solidFill>
                </a:ln>
              </a:endParaRPr>
            </a:p>
          </p:txBody>
        </p: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92C5FB0B-15C3-7441-7A71-26D3CE0909A0}"/>
                </a:ext>
              </a:extLst>
            </p:cNvPr>
            <p:cNvCxnSpPr>
              <a:cxnSpLocks/>
            </p:cNvCxnSpPr>
            <p:nvPr/>
          </p:nvCxnSpPr>
          <p:spPr>
            <a:xfrm>
              <a:off x="26372539" y="1624532"/>
              <a:ext cx="0" cy="267470"/>
            </a:xfrm>
            <a:prstGeom prst="line">
              <a:avLst/>
            </a:prstGeom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E23C93D1-3BD0-7EC3-0205-AF180D86EC7F}"/>
                </a:ext>
              </a:extLst>
            </p:cNvPr>
            <p:cNvSpPr txBox="1"/>
            <p:nvPr/>
          </p:nvSpPr>
          <p:spPr>
            <a:xfrm>
              <a:off x="23040140" y="1116006"/>
              <a:ext cx="30353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All clades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B5E417E1-8757-6B95-4812-2137C912B799}"/>
                </a:ext>
              </a:extLst>
            </p:cNvPr>
            <p:cNvSpPr txBox="1"/>
            <p:nvPr/>
          </p:nvSpPr>
          <p:spPr>
            <a:xfrm>
              <a:off x="24855467" y="1115151"/>
              <a:ext cx="30353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Mammals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C6117BF5-AD0E-1A08-F90C-8D69C58F36E4}"/>
                </a:ext>
              </a:extLst>
            </p:cNvPr>
            <p:cNvSpPr txBox="1"/>
            <p:nvPr/>
          </p:nvSpPr>
          <p:spPr>
            <a:xfrm>
              <a:off x="27232352" y="790268"/>
              <a:ext cx="190878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Ray-finned</a:t>
              </a:r>
            </a:p>
            <a:p>
              <a:r>
                <a:rPr lang="en-US" sz="2400" dirty="0"/>
                <a:t>fish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BEFBD81A-940F-4CFE-495A-57FD54DA434C}"/>
                </a:ext>
              </a:extLst>
            </p:cNvPr>
            <p:cNvSpPr txBox="1"/>
            <p:nvPr/>
          </p:nvSpPr>
          <p:spPr>
            <a:xfrm>
              <a:off x="28068326" y="1115150"/>
              <a:ext cx="30353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Reptiles</a:t>
              </a:r>
            </a:p>
          </p:txBody>
        </p:sp>
        <p:sp>
          <p:nvSpPr>
            <p:cNvPr id="58" name="Left Brace 57">
              <a:extLst>
                <a:ext uri="{FF2B5EF4-FFF2-40B4-BE49-F238E27FC236}">
                  <a16:creationId xmlns:a16="http://schemas.microsoft.com/office/drawing/2014/main" id="{890432E8-D333-71DA-6E0D-47EB31FBEFC2}"/>
                </a:ext>
              </a:extLst>
            </p:cNvPr>
            <p:cNvSpPr/>
            <p:nvPr/>
          </p:nvSpPr>
          <p:spPr>
            <a:xfrm rot="5400000">
              <a:off x="27702882" y="1337374"/>
              <a:ext cx="236604" cy="872648"/>
            </a:xfrm>
            <a:prstGeom prst="leftBrace">
              <a:avLst>
                <a:gd name="adj1" fmla="val 35744"/>
                <a:gd name="adj2" fmla="val 50000"/>
              </a:avLst>
            </a:prstGeom>
            <a:ln/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Arial"/>
                </a:defRPr>
              </a:lvl9pPr>
            </a:lstStyle>
            <a:p>
              <a:pPr algn="ctr"/>
              <a:endParaRPr lang="en-US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B143E952-F531-BF43-F2BA-C51CC54C44F7}"/>
                </a:ext>
              </a:extLst>
            </p:cNvPr>
            <p:cNvSpPr txBox="1"/>
            <p:nvPr/>
          </p:nvSpPr>
          <p:spPr>
            <a:xfrm>
              <a:off x="30481905" y="6156861"/>
              <a:ext cx="199645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Variable importance</a:t>
              </a:r>
            </a:p>
          </p:txBody>
        </p: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6F12AA59-4E71-17FF-40CD-E02577BD181C}"/>
              </a:ext>
            </a:extLst>
          </p:cNvPr>
          <p:cNvGrpSpPr/>
          <p:nvPr/>
        </p:nvGrpSpPr>
        <p:grpSpPr>
          <a:xfrm>
            <a:off x="5519398" y="9792759"/>
            <a:ext cx="4428896" cy="3800474"/>
            <a:chOff x="5519398" y="9792759"/>
            <a:chExt cx="4428896" cy="3800474"/>
          </a:xfrm>
        </p:grpSpPr>
        <p:pic>
          <p:nvPicPr>
            <p:cNvPr id="84" name="Graphic 83">
              <a:extLst>
                <a:ext uri="{FF2B5EF4-FFF2-40B4-BE49-F238E27FC236}">
                  <a16:creationId xmlns:a16="http://schemas.microsoft.com/office/drawing/2014/main" id="{1B69D7B3-010F-6952-633F-40B11CDBCEA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b="31780"/>
            <a:stretch/>
          </p:blipFill>
          <p:spPr>
            <a:xfrm>
              <a:off x="5519398" y="9792759"/>
              <a:ext cx="4428896" cy="2137522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F9CE0A9-5A18-AB0A-5FDC-3B31DEBF3A87}"/>
                </a:ext>
              </a:extLst>
            </p:cNvPr>
            <p:cNvSpPr txBox="1"/>
            <p:nvPr/>
          </p:nvSpPr>
          <p:spPr>
            <a:xfrm rot="18449438">
              <a:off x="4839829" y="12521608"/>
              <a:ext cx="18970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00" dirty="0"/>
                <a:t>SINE age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BE49D9F-F672-F6CB-1F62-2FA5E7D2BE5D}"/>
                </a:ext>
              </a:extLst>
            </p:cNvPr>
            <p:cNvSpPr txBox="1"/>
            <p:nvPr/>
          </p:nvSpPr>
          <p:spPr>
            <a:xfrm rot="18449438">
              <a:off x="5107178" y="12521608"/>
              <a:ext cx="18970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00" dirty="0"/>
                <a:t>Unknown age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B39F5A1-F7D6-6E6E-F19E-11A585CFCDA6}"/>
                </a:ext>
              </a:extLst>
            </p:cNvPr>
            <p:cNvSpPr txBox="1"/>
            <p:nvPr/>
          </p:nvSpPr>
          <p:spPr>
            <a:xfrm rot="18449438">
              <a:off x="5374527" y="12521608"/>
              <a:ext cx="18970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00" dirty="0"/>
                <a:t>DNA age x prop.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A4009D3-0FD7-E42C-EA14-9F4968AD1878}"/>
                </a:ext>
              </a:extLst>
            </p:cNvPr>
            <p:cNvSpPr txBox="1"/>
            <p:nvPr/>
          </p:nvSpPr>
          <p:spPr>
            <a:xfrm rot="18449438">
              <a:off x="5860355" y="12521608"/>
              <a:ext cx="18970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00" dirty="0"/>
                <a:t>SINE age x prop.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11CAFED-A3A5-F9F2-B246-4D0413DAA16F}"/>
                </a:ext>
              </a:extLst>
            </p:cNvPr>
            <p:cNvSpPr txBox="1"/>
            <p:nvPr/>
          </p:nvSpPr>
          <p:spPr>
            <a:xfrm rot="18449438">
              <a:off x="6349195" y="12521608"/>
              <a:ext cx="18970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00" dirty="0"/>
                <a:t>SINE proportion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14FFE83-B160-14B8-3217-0773966BBDE5}"/>
                </a:ext>
              </a:extLst>
            </p:cNvPr>
            <p:cNvSpPr txBox="1"/>
            <p:nvPr/>
          </p:nvSpPr>
          <p:spPr>
            <a:xfrm rot="18449438">
              <a:off x="6616545" y="12521607"/>
              <a:ext cx="18970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00" dirty="0"/>
                <a:t>Others proportion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3EDF1FD-6700-95A2-C8B0-BF0B8D2C6CDE}"/>
                </a:ext>
              </a:extLst>
            </p:cNvPr>
            <p:cNvSpPr txBox="1"/>
            <p:nvPr/>
          </p:nvSpPr>
          <p:spPr>
            <a:xfrm rot="18449438">
              <a:off x="7101476" y="12521607"/>
              <a:ext cx="18970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00" dirty="0"/>
                <a:t>LTR age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8903CC0-39F5-14A0-E990-877365983F26}"/>
                </a:ext>
              </a:extLst>
            </p:cNvPr>
            <p:cNvSpPr txBox="1"/>
            <p:nvPr/>
          </p:nvSpPr>
          <p:spPr>
            <a:xfrm rot="18449438">
              <a:off x="7369365" y="12521606"/>
              <a:ext cx="18970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00" dirty="0"/>
                <a:t>Unknown age</a:t>
              </a:r>
            </a:p>
          </p:txBody>
        </p: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1E774E3B-8913-668C-9183-CBEE8F01B9ED}"/>
                </a:ext>
              </a:extLst>
            </p:cNvPr>
            <p:cNvCxnSpPr>
              <a:cxnSpLocks/>
            </p:cNvCxnSpPr>
            <p:nvPr/>
          </p:nvCxnSpPr>
          <p:spPr>
            <a:xfrm>
              <a:off x="7084284" y="10355263"/>
              <a:ext cx="0" cy="1461923"/>
            </a:xfrm>
            <a:prstGeom prst="line">
              <a:avLst/>
            </a:prstGeom>
            <a:ln w="88900">
              <a:solidFill>
                <a:schemeClr val="bg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672E55B6-83DE-2D07-EA2F-524B647B9590}"/>
                </a:ext>
              </a:extLst>
            </p:cNvPr>
            <p:cNvCxnSpPr>
              <a:cxnSpLocks/>
            </p:cNvCxnSpPr>
            <p:nvPr/>
          </p:nvCxnSpPr>
          <p:spPr>
            <a:xfrm>
              <a:off x="7084284" y="10355263"/>
              <a:ext cx="0" cy="1462087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A5B68262-FE24-AA0A-34D6-263506E252A2}"/>
                </a:ext>
              </a:extLst>
            </p:cNvPr>
            <p:cNvCxnSpPr>
              <a:cxnSpLocks/>
            </p:cNvCxnSpPr>
            <p:nvPr/>
          </p:nvCxnSpPr>
          <p:spPr>
            <a:xfrm>
              <a:off x="7566408" y="10355263"/>
              <a:ext cx="0" cy="1461923"/>
            </a:xfrm>
            <a:prstGeom prst="line">
              <a:avLst/>
            </a:prstGeom>
            <a:ln w="88900">
              <a:solidFill>
                <a:schemeClr val="bg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A704A159-0AB7-AAF7-B517-861929E69847}"/>
                </a:ext>
              </a:extLst>
            </p:cNvPr>
            <p:cNvCxnSpPr>
              <a:cxnSpLocks/>
            </p:cNvCxnSpPr>
            <p:nvPr/>
          </p:nvCxnSpPr>
          <p:spPr>
            <a:xfrm>
              <a:off x="7565875" y="10355263"/>
              <a:ext cx="6826" cy="1468437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DB6748AC-D18A-C110-C0ED-B671667119D7}"/>
                </a:ext>
              </a:extLst>
            </p:cNvPr>
            <p:cNvCxnSpPr>
              <a:cxnSpLocks/>
            </p:cNvCxnSpPr>
            <p:nvPr/>
          </p:nvCxnSpPr>
          <p:spPr>
            <a:xfrm>
              <a:off x="8306583" y="10355263"/>
              <a:ext cx="0" cy="1461923"/>
            </a:xfrm>
            <a:prstGeom prst="line">
              <a:avLst/>
            </a:prstGeom>
            <a:ln w="88900">
              <a:solidFill>
                <a:schemeClr val="bg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E738360B-7516-FA25-EC42-CE6A8BEF6687}"/>
                </a:ext>
              </a:extLst>
            </p:cNvPr>
            <p:cNvCxnSpPr>
              <a:cxnSpLocks/>
            </p:cNvCxnSpPr>
            <p:nvPr/>
          </p:nvCxnSpPr>
          <p:spPr>
            <a:xfrm>
              <a:off x="8306583" y="10355263"/>
              <a:ext cx="0" cy="1465262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98122ABB-F797-65E2-92C4-ADB6C1A443C9}"/>
                </a:ext>
              </a:extLst>
            </p:cNvPr>
            <p:cNvSpPr txBox="1"/>
            <p:nvPr/>
          </p:nvSpPr>
          <p:spPr>
            <a:xfrm>
              <a:off x="8889170" y="11922000"/>
              <a:ext cx="100643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Variable</a:t>
              </a:r>
            </a:p>
            <a:p>
              <a:pPr algn="ctr"/>
              <a:r>
                <a:rPr lang="en-US" sz="1000" dirty="0"/>
                <a:t>importance</a:t>
              </a:r>
            </a:p>
          </p:txBody>
        </p:sp>
        <p:pic>
          <p:nvPicPr>
            <p:cNvPr id="98" name="Graphic 97" descr="Close with solid fill">
              <a:extLst>
                <a:ext uri="{FF2B5EF4-FFF2-40B4-BE49-F238E27FC236}">
                  <a16:creationId xmlns:a16="http://schemas.microsoft.com/office/drawing/2014/main" id="{D1F505BF-4D39-2233-06AF-2C08D371436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521282" y="11004712"/>
              <a:ext cx="90659" cy="90659"/>
            </a:xfrm>
            <a:prstGeom prst="rect">
              <a:avLst/>
            </a:prstGeom>
          </p:spPr>
        </p:pic>
        <p:pic>
          <p:nvPicPr>
            <p:cNvPr id="99" name="Graphic 98" descr="Checkmark with solid fill">
              <a:extLst>
                <a:ext uri="{FF2B5EF4-FFF2-40B4-BE49-F238E27FC236}">
                  <a16:creationId xmlns:a16="http://schemas.microsoft.com/office/drawing/2014/main" id="{5EAD19D7-9B34-2344-4E91-0CB83CD648C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255990" y="11004214"/>
              <a:ext cx="90659" cy="90659"/>
            </a:xfrm>
            <a:prstGeom prst="rect">
              <a:avLst/>
            </a:prstGeom>
          </p:spPr>
        </p:pic>
        <p:pic>
          <p:nvPicPr>
            <p:cNvPr id="100" name="Graphic 99" descr="Checkmark with solid fill">
              <a:extLst>
                <a:ext uri="{FF2B5EF4-FFF2-40B4-BE49-F238E27FC236}">
                  <a16:creationId xmlns:a16="http://schemas.microsoft.com/office/drawing/2014/main" id="{E804CCB9-E409-BF0C-D507-648CE051A2F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765194" y="11004215"/>
              <a:ext cx="90659" cy="90659"/>
            </a:xfrm>
            <a:prstGeom prst="rect">
              <a:avLst/>
            </a:prstGeom>
          </p:spPr>
        </p:pic>
        <p:pic>
          <p:nvPicPr>
            <p:cNvPr id="101" name="Graphic 100" descr="Checkmark with solid fill">
              <a:extLst>
                <a:ext uri="{FF2B5EF4-FFF2-40B4-BE49-F238E27FC236}">
                  <a16:creationId xmlns:a16="http://schemas.microsoft.com/office/drawing/2014/main" id="{2D5E2C4A-1A03-5ABA-BE4F-987F52FBD78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518736" y="11004216"/>
              <a:ext cx="90659" cy="90659"/>
            </a:xfrm>
            <a:prstGeom prst="rect">
              <a:avLst/>
            </a:prstGeom>
          </p:spPr>
        </p:pic>
        <p:pic>
          <p:nvPicPr>
            <p:cNvPr id="102" name="Graphic 101" descr="Close with solid fill">
              <a:extLst>
                <a:ext uri="{FF2B5EF4-FFF2-40B4-BE49-F238E27FC236}">
                  <a16:creationId xmlns:a16="http://schemas.microsoft.com/office/drawing/2014/main" id="{85B3AFC0-760E-3516-787E-4B6E997A49F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786392" y="11004708"/>
              <a:ext cx="90659" cy="90659"/>
            </a:xfrm>
            <a:prstGeom prst="rect">
              <a:avLst/>
            </a:prstGeom>
          </p:spPr>
        </p:pic>
        <p:pic>
          <p:nvPicPr>
            <p:cNvPr id="103" name="Graphic 102" descr="Close with solid fill">
              <a:extLst>
                <a:ext uri="{FF2B5EF4-FFF2-40B4-BE49-F238E27FC236}">
                  <a16:creationId xmlns:a16="http://schemas.microsoft.com/office/drawing/2014/main" id="{6A66A6A2-63D9-686A-019F-82CF74B28AF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029422" y="11004706"/>
              <a:ext cx="90659" cy="90659"/>
            </a:xfrm>
            <a:prstGeom prst="rect">
              <a:avLst/>
            </a:prstGeom>
          </p:spPr>
        </p:pic>
        <p:pic>
          <p:nvPicPr>
            <p:cNvPr id="104" name="Graphic 103" descr="Close with solid fill">
              <a:extLst>
                <a:ext uri="{FF2B5EF4-FFF2-40B4-BE49-F238E27FC236}">
                  <a16:creationId xmlns:a16="http://schemas.microsoft.com/office/drawing/2014/main" id="{5C62A71C-A533-56A6-661F-407349F2D1A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785084" y="11004702"/>
              <a:ext cx="90659" cy="90659"/>
            </a:xfrm>
            <a:prstGeom prst="rect">
              <a:avLst/>
            </a:prstGeom>
          </p:spPr>
        </p:pic>
        <p:pic>
          <p:nvPicPr>
            <p:cNvPr id="105" name="Graphic 104" descr="Checkmark with solid fill">
              <a:extLst>
                <a:ext uri="{FF2B5EF4-FFF2-40B4-BE49-F238E27FC236}">
                  <a16:creationId xmlns:a16="http://schemas.microsoft.com/office/drawing/2014/main" id="{EBF0DA14-A75C-5B33-754F-F0552E2C418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277815" y="10526357"/>
              <a:ext cx="90659" cy="90659"/>
            </a:xfrm>
            <a:prstGeom prst="rect">
              <a:avLst/>
            </a:prstGeom>
          </p:spPr>
        </p:pic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C6A5B4A8-117C-A6E5-5FA9-1F58274C0D16}"/>
                </a:ext>
              </a:extLst>
            </p:cNvPr>
            <p:cNvSpPr txBox="1"/>
            <p:nvPr/>
          </p:nvSpPr>
          <p:spPr>
            <a:xfrm>
              <a:off x="8341628" y="10321158"/>
              <a:ext cx="68839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dirty="0"/>
                <a:t>Reptiles</a:t>
              </a: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6DE5E5D2-0C79-CFC5-6EB8-03D70DBF1ACE}"/>
                </a:ext>
              </a:extLst>
            </p:cNvPr>
            <p:cNvSpPr txBox="1"/>
            <p:nvPr/>
          </p:nvSpPr>
          <p:spPr>
            <a:xfrm>
              <a:off x="6287385" y="10318078"/>
              <a:ext cx="573461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dirty="0"/>
                <a:t>All clades</a:t>
              </a: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6E798DC7-F0EC-CCDF-0B39-9F0B5441C05C}"/>
                </a:ext>
              </a:extLst>
            </p:cNvPr>
            <p:cNvSpPr txBox="1"/>
            <p:nvPr/>
          </p:nvSpPr>
          <p:spPr>
            <a:xfrm>
              <a:off x="6956173" y="10320302"/>
              <a:ext cx="747208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dirty="0"/>
                <a:t>Mammals</a:t>
              </a: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6A43B489-BE4D-F25A-8F18-35771C514A8C}"/>
                </a:ext>
              </a:extLst>
            </p:cNvPr>
            <p:cNvSpPr txBox="1"/>
            <p:nvPr/>
          </p:nvSpPr>
          <p:spPr>
            <a:xfrm>
              <a:off x="7535658" y="10322086"/>
              <a:ext cx="810491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dirty="0"/>
                <a:t>Ray-finned fish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1FC8C157-6114-113F-CCDA-0A68DCD19F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5123" t="31260" r="73309" b="61210"/>
          <a:stretch/>
        </p:blipFill>
        <p:spPr>
          <a:xfrm>
            <a:off x="0" y="7040881"/>
            <a:ext cx="36576000" cy="21427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5517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3795</TotalTime>
  <Words>39</Words>
  <Application>Microsoft Office PowerPoint</Application>
  <PresentationFormat>Custom</PresentationFormat>
  <Paragraphs>21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Tomoni Minamoto</dc:creator>
  <cp:lastModifiedBy>Hu, Zhaobo</cp:lastModifiedBy>
  <cp:revision>209</cp:revision>
  <dcterms:created xsi:type="dcterms:W3CDTF">2014-10-11T23:18:25Z</dcterms:created>
  <dcterms:modified xsi:type="dcterms:W3CDTF">2025-05-02T16:14:51Z</dcterms:modified>
</cp:coreProperties>
</file>