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>
        <p:scale>
          <a:sx n="10" d="100"/>
          <a:sy n="10" d="100"/>
        </p:scale>
        <p:origin x="2024" y="5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64CF5B-1FD9-C39A-96B9-5A5CD132A888}"/>
              </a:ext>
            </a:extLst>
          </p:cNvPr>
          <p:cNvGrpSpPr/>
          <p:nvPr/>
        </p:nvGrpSpPr>
        <p:grpSpPr>
          <a:xfrm>
            <a:off x="0" y="9281159"/>
            <a:ext cx="36118800" cy="23637241"/>
            <a:chOff x="0" y="9853684"/>
            <a:chExt cx="35570160" cy="2306471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CFC3FB1-0AF6-4FAB-A7D7-238342AE5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20625"/>
            <a:stretch>
              <a:fillRect/>
            </a:stretch>
          </p:blipFill>
          <p:spPr>
            <a:xfrm>
              <a:off x="0" y="9853685"/>
              <a:ext cx="29032200" cy="23064716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E71C862-A49A-F6C7-FB00-0D7A9EF68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81750"/>
            <a:stretch>
              <a:fillRect/>
            </a:stretch>
          </p:blipFill>
          <p:spPr>
            <a:xfrm>
              <a:off x="28895040" y="9853684"/>
              <a:ext cx="6675120" cy="23064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9C375E0-7517-8710-52AF-37568AFDA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65760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1</Words>
  <Application>Microsoft Office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277</cp:revision>
  <dcterms:created xsi:type="dcterms:W3CDTF">2014-10-11T23:18:25Z</dcterms:created>
  <dcterms:modified xsi:type="dcterms:W3CDTF">2025-06-27T13:58:43Z</dcterms:modified>
</cp:coreProperties>
</file>