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>
        <p:scale>
          <a:sx n="10" d="100"/>
          <a:sy n="10" d="100"/>
        </p:scale>
        <p:origin x="2024" y="5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raphic 184" descr="Checkmark with solid fill">
            <a:extLst>
              <a:ext uri="{FF2B5EF4-FFF2-40B4-BE49-F238E27FC236}">
                <a16:creationId xmlns:a16="http://schemas.microsoft.com/office/drawing/2014/main" id="{DCA27A5C-FBBE-5048-B662-459BE66B6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3030" y="7866392"/>
            <a:ext cx="957278" cy="975005"/>
          </a:xfrm>
          <a:prstGeom prst="rect">
            <a:avLst/>
          </a:prstGeom>
        </p:spPr>
      </p:pic>
      <p:pic>
        <p:nvPicPr>
          <p:cNvPr id="186" name="Graphic 185" descr="Close with solid fill">
            <a:extLst>
              <a:ext uri="{FF2B5EF4-FFF2-40B4-BE49-F238E27FC236}">
                <a16:creationId xmlns:a16="http://schemas.microsoft.com/office/drawing/2014/main" id="{9CF423A5-3B5C-6831-87A1-8518A3063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8483" y="20736758"/>
            <a:ext cx="957278" cy="975005"/>
          </a:xfrm>
          <a:prstGeom prst="rect">
            <a:avLst/>
          </a:prstGeom>
        </p:spPr>
      </p:pic>
      <p:pic>
        <p:nvPicPr>
          <p:cNvPr id="188" name="Graphic 187" descr="Close with solid fill">
            <a:extLst>
              <a:ext uri="{FF2B5EF4-FFF2-40B4-BE49-F238E27FC236}">
                <a16:creationId xmlns:a16="http://schemas.microsoft.com/office/drawing/2014/main" id="{779FDD90-9EAF-BCDA-F31C-068DD154F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2394" y="9459135"/>
            <a:ext cx="957278" cy="975005"/>
          </a:xfrm>
          <a:prstGeom prst="rect">
            <a:avLst/>
          </a:prstGeom>
        </p:spPr>
      </p:pic>
      <p:pic>
        <p:nvPicPr>
          <p:cNvPr id="191" name="Graphic 190" descr="Checkmark with solid fill">
            <a:extLst>
              <a:ext uri="{FF2B5EF4-FFF2-40B4-BE49-F238E27FC236}">
                <a16:creationId xmlns:a16="http://schemas.microsoft.com/office/drawing/2014/main" id="{45B2AA1C-2005-7495-C00B-187ADC42C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2449" y="19132325"/>
            <a:ext cx="957278" cy="975005"/>
          </a:xfrm>
          <a:prstGeom prst="rect">
            <a:avLst/>
          </a:prstGeom>
        </p:spPr>
      </p:pic>
      <p:pic>
        <p:nvPicPr>
          <p:cNvPr id="198" name="Graphic 197" descr="Checkmark with solid fill">
            <a:extLst>
              <a:ext uri="{FF2B5EF4-FFF2-40B4-BE49-F238E27FC236}">
                <a16:creationId xmlns:a16="http://schemas.microsoft.com/office/drawing/2014/main" id="{36980361-4218-5E26-8269-F3A9CB31A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500" y="15914982"/>
            <a:ext cx="957278" cy="975005"/>
          </a:xfrm>
          <a:prstGeom prst="rect">
            <a:avLst/>
          </a:prstGeom>
        </p:spPr>
      </p:pic>
      <p:pic>
        <p:nvPicPr>
          <p:cNvPr id="199" name="Graphic 198" descr="Checkmark with solid fill">
            <a:extLst>
              <a:ext uri="{FF2B5EF4-FFF2-40B4-BE49-F238E27FC236}">
                <a16:creationId xmlns:a16="http://schemas.microsoft.com/office/drawing/2014/main" id="{58C350FE-7A57-656E-8C30-D3586FB31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540" y="12705446"/>
            <a:ext cx="957278" cy="97500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F295897-24AD-25E4-690E-44667A4C40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15" t="15769" r="4420" b="15249"/>
          <a:stretch/>
        </p:blipFill>
        <p:spPr>
          <a:xfrm>
            <a:off x="6243134" y="9635537"/>
            <a:ext cx="32603565" cy="19968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7561504-9289-E785-0F6E-7EE39890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7" t="19637" r="937" b="18287"/>
          <a:stretch/>
        </p:blipFill>
        <p:spPr>
          <a:xfrm>
            <a:off x="-1" y="7511143"/>
            <a:ext cx="36575311" cy="2082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89254-F1FB-FAF0-E4DC-DC4BFE3C3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D735CB35-9C4F-F5D1-EF1A-06A1E7C5F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42" t="15707" r="3946" b="14901"/>
          <a:stretch/>
        </p:blipFill>
        <p:spPr>
          <a:xfrm>
            <a:off x="2863866" y="7400523"/>
            <a:ext cx="32856154" cy="1891057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0B74D28B-50B2-3AF5-C185-AD07980C9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9792" y="8671064"/>
            <a:ext cx="957278" cy="975005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8FFBE434-3499-5203-652D-8E3683788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1350" y="20694423"/>
            <a:ext cx="957278" cy="975005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C9F431A5-6400-37A6-8ECF-7D633A533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265" y="10187270"/>
            <a:ext cx="957278" cy="97500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FB61EC35-4645-D39A-3E79-B25580492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2118" y="19200061"/>
            <a:ext cx="957278" cy="975005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D2F1E94E-EF8D-73BE-DA63-14937485D4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5166" y="16194384"/>
            <a:ext cx="957278" cy="975005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1EBBE570-820B-D5F9-9774-B5F4C896B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8206" y="13171110"/>
            <a:ext cx="957278" cy="97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AB6FF4F-98EA-3D1F-8EE5-7CE71F21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0" t="22362" r="2126" b="19860"/>
          <a:stretch/>
        </p:blipFill>
        <p:spPr>
          <a:xfrm>
            <a:off x="-1" y="9169400"/>
            <a:ext cx="36541969" cy="202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</TotalTime>
  <Words>1</Words>
  <Application>Microsoft Office PowerPoint</Application>
  <PresentationFormat>Custom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269</cp:revision>
  <dcterms:created xsi:type="dcterms:W3CDTF">2014-10-11T23:18:25Z</dcterms:created>
  <dcterms:modified xsi:type="dcterms:W3CDTF">2025-05-28T20:19:26Z</dcterms:modified>
</cp:coreProperties>
</file>