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 varScale="1">
        <p:scale>
          <a:sx n="14" d="100"/>
          <a:sy n="14" d="100"/>
        </p:scale>
        <p:origin x="1544" y="112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6FD4B3A-3A4F-38DB-7535-A60897E1F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09" t="15347" r="5786" b="8077"/>
          <a:stretch/>
        </p:blipFill>
        <p:spPr>
          <a:xfrm>
            <a:off x="-1" y="10058400"/>
            <a:ext cx="36556709" cy="228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174</cp:revision>
  <dcterms:created xsi:type="dcterms:W3CDTF">2014-10-11T23:18:25Z</dcterms:created>
  <dcterms:modified xsi:type="dcterms:W3CDTF">2025-06-03T15:17:00Z</dcterms:modified>
</cp:coreProperties>
</file>