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36576000" cy="32918400"/>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369">
          <p15:clr>
            <a:srgbClr val="A4A3A4"/>
          </p15:clr>
        </p15:guide>
        <p15:guide id="2" pos="11521">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 roundtripDataSignature="AMtx7mhiytGPk8UOxiAGs9KaAxakDbg4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528B"/>
    <a:srgbClr val="440154"/>
    <a:srgbClr val="5DC863"/>
    <a:srgbClr val="2C728E"/>
    <a:srgbClr val="21908C"/>
    <a:srgbClr val="27AD81"/>
    <a:srgbClr val="AADC32"/>
    <a:srgbClr val="FDE725"/>
    <a:srgbClr val="472D7B"/>
    <a:srgbClr val="4402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23"/>
    <p:restoredTop sz="94708"/>
  </p:normalViewPr>
  <p:slideViewPr>
    <p:cSldViewPr snapToGrid="0">
      <p:cViewPr>
        <p:scale>
          <a:sx n="50" d="100"/>
          <a:sy n="50" d="100"/>
        </p:scale>
        <p:origin x="-3248" y="-3260"/>
      </p:cViewPr>
      <p:guideLst>
        <p:guide orient="horz" pos="10369"/>
        <p:guide pos="11521"/>
      </p:guideLst>
    </p:cSldViewPr>
  </p:slideViewPr>
  <p:notesTextViewPr>
    <p:cViewPr>
      <p:scale>
        <a:sx n="400" d="100"/>
        <a:sy n="4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theme" Target="theme/theme1.xml"/><Relationship Id="rId3" Type="http://schemas.openxmlformats.org/officeDocument/2006/relationships/notesMaster" Target="notesMasters/notesMaster1.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presProps" Target="presProps.xml"/><Relationship Id="rId10" Type="http://customschemas.google.com/relationships/presentationmetadata" Target="metadata"/><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8475" cy="465138"/>
          </a:xfrm>
          <a:prstGeom prst="rect">
            <a:avLst/>
          </a:prstGeom>
          <a:noFill/>
          <a:ln>
            <a:noFill/>
          </a:ln>
        </p:spPr>
        <p:txBody>
          <a:bodyPr spcFirstLastPara="1" wrap="square" lIns="93150" tIns="46575" rIns="93150" bIns="46575"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338" y="0"/>
            <a:ext cx="3038475" cy="465138"/>
          </a:xfrm>
          <a:prstGeom prst="rect">
            <a:avLst/>
          </a:prstGeom>
          <a:noFill/>
          <a:ln>
            <a:noFill/>
          </a:ln>
        </p:spPr>
        <p:txBody>
          <a:bodyPr spcFirstLastPara="1" wrap="square" lIns="93150" tIns="46575" rIns="93150" bIns="46575"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568450" y="696913"/>
            <a:ext cx="38735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675" y="4416425"/>
            <a:ext cx="5607050" cy="4183063"/>
          </a:xfrm>
          <a:prstGeom prst="rect">
            <a:avLst/>
          </a:prstGeom>
          <a:noFill/>
          <a:ln>
            <a:noFill/>
          </a:ln>
        </p:spPr>
        <p:txBody>
          <a:bodyPr spcFirstLastPara="1" wrap="square" lIns="93150" tIns="46575" rIns="93150" bIns="46575" anchor="t" anchorCtr="0">
            <a:noAutofit/>
          </a:bodyPr>
          <a:lstStyle>
            <a:lvl1pPr marL="457200" marR="0" lvl="0" indent="-228600" algn="l" rtl="0">
              <a:spcBef>
                <a:spcPts val="1402"/>
              </a:spcBef>
              <a:spcAft>
                <a:spcPts val="0"/>
              </a:spcAft>
              <a:buSzPts val="1400"/>
              <a:buNone/>
              <a:defRPr sz="4674" b="0" i="0" u="none" strike="noStrike" cap="none">
                <a:solidFill>
                  <a:schemeClr val="dk1"/>
                </a:solidFill>
                <a:latin typeface="Calibri"/>
                <a:ea typeface="Calibri"/>
                <a:cs typeface="Calibri"/>
                <a:sym typeface="Calibri"/>
              </a:defRPr>
            </a:lvl1pPr>
            <a:lvl2pPr marL="914400" marR="0" lvl="1" indent="-228600" algn="l" rtl="0">
              <a:spcBef>
                <a:spcPts val="1402"/>
              </a:spcBef>
              <a:spcAft>
                <a:spcPts val="0"/>
              </a:spcAft>
              <a:buSzPts val="1400"/>
              <a:buNone/>
              <a:defRPr sz="4674" b="0" i="0" u="none" strike="noStrike" cap="none">
                <a:solidFill>
                  <a:schemeClr val="dk1"/>
                </a:solidFill>
                <a:latin typeface="Calibri"/>
                <a:ea typeface="Calibri"/>
                <a:cs typeface="Calibri"/>
                <a:sym typeface="Calibri"/>
              </a:defRPr>
            </a:lvl2pPr>
            <a:lvl3pPr marL="1371600" marR="0" lvl="2" indent="-228600" algn="l" rtl="0">
              <a:spcBef>
                <a:spcPts val="1402"/>
              </a:spcBef>
              <a:spcAft>
                <a:spcPts val="0"/>
              </a:spcAft>
              <a:buSzPts val="1400"/>
              <a:buNone/>
              <a:defRPr sz="4674" b="0" i="0" u="none" strike="noStrike" cap="none">
                <a:solidFill>
                  <a:schemeClr val="dk1"/>
                </a:solidFill>
                <a:latin typeface="Calibri"/>
                <a:ea typeface="Calibri"/>
                <a:cs typeface="Calibri"/>
                <a:sym typeface="Calibri"/>
              </a:defRPr>
            </a:lvl3pPr>
            <a:lvl4pPr marL="1828800" marR="0" lvl="3" indent="-228600" algn="l" rtl="0">
              <a:spcBef>
                <a:spcPts val="1402"/>
              </a:spcBef>
              <a:spcAft>
                <a:spcPts val="0"/>
              </a:spcAft>
              <a:buSzPts val="1400"/>
              <a:buNone/>
              <a:defRPr sz="4674" b="0" i="0" u="none" strike="noStrike" cap="none">
                <a:solidFill>
                  <a:schemeClr val="dk1"/>
                </a:solidFill>
                <a:latin typeface="Calibri"/>
                <a:ea typeface="Calibri"/>
                <a:cs typeface="Calibri"/>
                <a:sym typeface="Calibri"/>
              </a:defRPr>
            </a:lvl4pPr>
            <a:lvl5pPr marL="2286000" marR="0" lvl="4" indent="-228600" algn="l" rtl="0">
              <a:spcBef>
                <a:spcPts val="1402"/>
              </a:spcBef>
              <a:spcAft>
                <a:spcPts val="0"/>
              </a:spcAft>
              <a:buSzPts val="1400"/>
              <a:buNone/>
              <a:defRPr sz="4674"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4674"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4674"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4674"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4674"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675"/>
            <a:ext cx="3038475" cy="465138"/>
          </a:xfrm>
          <a:prstGeom prst="rect">
            <a:avLst/>
          </a:prstGeom>
          <a:noFill/>
          <a:ln>
            <a:noFill/>
          </a:ln>
        </p:spPr>
        <p:txBody>
          <a:bodyPr spcFirstLastPara="1" wrap="square" lIns="93150" tIns="46575" rIns="93150" bIns="46575"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338" y="8829675"/>
            <a:ext cx="3038475" cy="465138"/>
          </a:xfrm>
          <a:prstGeom prst="rect">
            <a:avLst/>
          </a:prstGeom>
          <a:noFill/>
          <a:ln>
            <a:noFill/>
          </a:ln>
        </p:spPr>
        <p:txBody>
          <a:bodyPr spcFirstLastPara="1" wrap="square" lIns="93150" tIns="46575" rIns="93150"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568450" y="696913"/>
            <a:ext cx="38735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6" name="Google Shape;86;p1:notes"/>
          <p:cNvSpPr txBox="1">
            <a:spLocks noGrp="1"/>
          </p:cNvSpPr>
          <p:nvPr>
            <p:ph type="body" idx="1"/>
          </p:nvPr>
        </p:nvSpPr>
        <p:spPr>
          <a:xfrm>
            <a:off x="701675" y="4416425"/>
            <a:ext cx="5607050" cy="4183063"/>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endParaRPr dirty="0"/>
          </a:p>
        </p:txBody>
      </p:sp>
      <p:sp>
        <p:nvSpPr>
          <p:cNvPr id="87" name="Google Shape;87;p1:notes"/>
          <p:cNvSpPr txBox="1">
            <a:spLocks noGrp="1"/>
          </p:cNvSpPr>
          <p:nvPr>
            <p:ph type="sldNum" idx="12"/>
          </p:nvPr>
        </p:nvSpPr>
        <p:spPr>
          <a:xfrm>
            <a:off x="3970338" y="8829675"/>
            <a:ext cx="3038475" cy="465138"/>
          </a:xfrm>
          <a:prstGeom prst="rect">
            <a:avLst/>
          </a:prstGeom>
          <a:noFill/>
          <a:ln>
            <a:noFill/>
          </a:ln>
        </p:spPr>
        <p:txBody>
          <a:bodyPr spcFirstLastPara="1" wrap="square" lIns="93150" tIns="46575" rIns="93150"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3"/>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3"/>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3"/>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2"/>
          <p:cNvSpPr txBox="1">
            <a:spLocks noGrp="1"/>
          </p:cNvSpPr>
          <p:nvPr>
            <p:ph type="title"/>
          </p:nvPr>
        </p:nvSpPr>
        <p:spPr>
          <a:xfrm>
            <a:off x="1829042" y="1318072"/>
            <a:ext cx="32917916" cy="5487125"/>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12"/>
          <p:cNvSpPr txBox="1">
            <a:spLocks noGrp="1"/>
          </p:cNvSpPr>
          <p:nvPr>
            <p:ph type="body" idx="1"/>
          </p:nvPr>
        </p:nvSpPr>
        <p:spPr>
          <a:xfrm rot="5400000">
            <a:off x="7425523" y="2084045"/>
            <a:ext cx="21724953" cy="32917916"/>
          </a:xfrm>
          <a:prstGeom prst="rect">
            <a:avLst/>
          </a:prstGeom>
          <a:noFill/>
          <a:ln>
            <a:noFill/>
          </a:ln>
        </p:spPr>
        <p:txBody>
          <a:bodyPr spcFirstLastPara="1" wrap="square" lIns="349525" tIns="174750" rIns="349525" bIns="17475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2"/>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2"/>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rot="5400000">
            <a:off x="85751673" y="53160931"/>
            <a:ext cx="134820662" cy="41148001"/>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13"/>
          <p:cNvSpPr txBox="1">
            <a:spLocks noGrp="1"/>
          </p:cNvSpPr>
          <p:nvPr>
            <p:ph type="body" idx="1"/>
          </p:nvPr>
        </p:nvSpPr>
        <p:spPr>
          <a:xfrm rot="5400000">
            <a:off x="3150869" y="12317731"/>
            <a:ext cx="134820662" cy="122834400"/>
          </a:xfrm>
          <a:prstGeom prst="rect">
            <a:avLst/>
          </a:prstGeom>
          <a:noFill/>
          <a:ln>
            <a:noFill/>
          </a:ln>
        </p:spPr>
        <p:txBody>
          <a:bodyPr spcFirstLastPara="1" wrap="square" lIns="349525" tIns="174750" rIns="349525" bIns="17475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3"/>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3"/>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3"/>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4"/>
          <p:cNvSpPr txBox="1">
            <a:spLocks noGrp="1"/>
          </p:cNvSpPr>
          <p:nvPr>
            <p:ph type="ctrTitle"/>
          </p:nvPr>
        </p:nvSpPr>
        <p:spPr>
          <a:xfrm>
            <a:off x="2743201" y="10226044"/>
            <a:ext cx="31089600" cy="7056120"/>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1" name="Google Shape;21;p4"/>
          <p:cNvSpPr txBox="1">
            <a:spLocks noGrp="1"/>
          </p:cNvSpPr>
          <p:nvPr>
            <p:ph type="subTitle" idx="1"/>
          </p:nvPr>
        </p:nvSpPr>
        <p:spPr>
          <a:xfrm>
            <a:off x="5486403" y="18653763"/>
            <a:ext cx="25603200" cy="8412480"/>
          </a:xfrm>
          <a:prstGeom prst="rect">
            <a:avLst/>
          </a:prstGeom>
          <a:noFill/>
          <a:ln>
            <a:noFill/>
          </a:ln>
        </p:spPr>
        <p:txBody>
          <a:bodyPr spcFirstLastPara="1" wrap="square" lIns="349525" tIns="174750" rIns="349525" bIns="174750" anchor="t" anchorCtr="0">
            <a:noAutofit/>
          </a:bodyPr>
          <a:lstStyle>
            <a:lvl1pPr lvl="0" algn="ctr">
              <a:spcBef>
                <a:spcPts val="2479"/>
              </a:spcBef>
              <a:spcAft>
                <a:spcPts val="0"/>
              </a:spcAft>
              <a:buClr>
                <a:srgbClr val="888888"/>
              </a:buClr>
              <a:buSzPts val="12395"/>
              <a:buNone/>
              <a:defRPr>
                <a:solidFill>
                  <a:srgbClr val="888888"/>
                </a:solidFill>
              </a:defRPr>
            </a:lvl1pPr>
            <a:lvl2pPr lvl="1" algn="ctr">
              <a:spcBef>
                <a:spcPts val="2174"/>
              </a:spcBef>
              <a:spcAft>
                <a:spcPts val="0"/>
              </a:spcAft>
              <a:buClr>
                <a:srgbClr val="888888"/>
              </a:buClr>
              <a:buSzPts val="10871"/>
              <a:buNone/>
              <a:defRPr>
                <a:solidFill>
                  <a:srgbClr val="888888"/>
                </a:solidFill>
              </a:defRPr>
            </a:lvl2pPr>
            <a:lvl3pPr lvl="2" algn="ctr">
              <a:spcBef>
                <a:spcPts val="1869"/>
              </a:spcBef>
              <a:spcAft>
                <a:spcPts val="0"/>
              </a:spcAft>
              <a:buClr>
                <a:srgbClr val="888888"/>
              </a:buClr>
              <a:buSzPts val="9347"/>
              <a:buNone/>
              <a:defRPr>
                <a:solidFill>
                  <a:srgbClr val="888888"/>
                </a:solidFill>
              </a:defRPr>
            </a:lvl3pPr>
            <a:lvl4pPr lvl="3" algn="ctr">
              <a:spcBef>
                <a:spcPts val="1544"/>
              </a:spcBef>
              <a:spcAft>
                <a:spcPts val="0"/>
              </a:spcAft>
              <a:buClr>
                <a:srgbClr val="888888"/>
              </a:buClr>
              <a:buSzPts val="7722"/>
              <a:buNone/>
              <a:defRPr>
                <a:solidFill>
                  <a:srgbClr val="888888"/>
                </a:solidFill>
              </a:defRPr>
            </a:lvl4pPr>
            <a:lvl5pPr lvl="4" algn="ctr">
              <a:spcBef>
                <a:spcPts val="1544"/>
              </a:spcBef>
              <a:spcAft>
                <a:spcPts val="0"/>
              </a:spcAft>
              <a:buClr>
                <a:srgbClr val="888888"/>
              </a:buClr>
              <a:buSzPts val="7722"/>
              <a:buNone/>
              <a:defRPr>
                <a:solidFill>
                  <a:srgbClr val="888888"/>
                </a:solidFill>
              </a:defRPr>
            </a:lvl5pPr>
            <a:lvl6pPr lvl="5" algn="ctr">
              <a:spcBef>
                <a:spcPts val="1544"/>
              </a:spcBef>
              <a:spcAft>
                <a:spcPts val="0"/>
              </a:spcAft>
              <a:buClr>
                <a:srgbClr val="888888"/>
              </a:buClr>
              <a:buSzPts val="7722"/>
              <a:buNone/>
              <a:defRPr>
                <a:solidFill>
                  <a:srgbClr val="888888"/>
                </a:solidFill>
              </a:defRPr>
            </a:lvl6pPr>
            <a:lvl7pPr lvl="6" algn="ctr">
              <a:spcBef>
                <a:spcPts val="1544"/>
              </a:spcBef>
              <a:spcAft>
                <a:spcPts val="0"/>
              </a:spcAft>
              <a:buClr>
                <a:srgbClr val="888888"/>
              </a:buClr>
              <a:buSzPts val="7722"/>
              <a:buNone/>
              <a:defRPr>
                <a:solidFill>
                  <a:srgbClr val="888888"/>
                </a:solidFill>
              </a:defRPr>
            </a:lvl7pPr>
            <a:lvl8pPr lvl="7" algn="ctr">
              <a:spcBef>
                <a:spcPts val="1544"/>
              </a:spcBef>
              <a:spcAft>
                <a:spcPts val="0"/>
              </a:spcAft>
              <a:buClr>
                <a:srgbClr val="888888"/>
              </a:buClr>
              <a:buSzPts val="7722"/>
              <a:buNone/>
              <a:defRPr>
                <a:solidFill>
                  <a:srgbClr val="888888"/>
                </a:solidFill>
              </a:defRPr>
            </a:lvl8pPr>
            <a:lvl9pPr lvl="8" algn="ctr">
              <a:spcBef>
                <a:spcPts val="1544"/>
              </a:spcBef>
              <a:spcAft>
                <a:spcPts val="0"/>
              </a:spcAft>
              <a:buClr>
                <a:srgbClr val="888888"/>
              </a:buClr>
              <a:buSzPts val="7722"/>
              <a:buNone/>
              <a:defRPr>
                <a:solidFill>
                  <a:srgbClr val="888888"/>
                </a:solidFill>
              </a:defRPr>
            </a:lvl9pPr>
          </a:lstStyle>
          <a:p>
            <a:endParaRPr/>
          </a:p>
        </p:txBody>
      </p:sp>
      <p:sp>
        <p:nvSpPr>
          <p:cNvPr id="22" name="Google Shape;22;p4"/>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4"/>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4"/>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1829042" y="1318072"/>
            <a:ext cx="32917916" cy="5487125"/>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7" name="Google Shape;27;p5"/>
          <p:cNvSpPr txBox="1">
            <a:spLocks noGrp="1"/>
          </p:cNvSpPr>
          <p:nvPr>
            <p:ph type="body" idx="1"/>
          </p:nvPr>
        </p:nvSpPr>
        <p:spPr>
          <a:xfrm>
            <a:off x="1829042" y="7680526"/>
            <a:ext cx="32917916" cy="21724953"/>
          </a:xfrm>
          <a:prstGeom prst="rect">
            <a:avLst/>
          </a:prstGeom>
          <a:noFill/>
          <a:ln>
            <a:noFill/>
          </a:ln>
        </p:spPr>
        <p:txBody>
          <a:bodyPr spcFirstLastPara="1" wrap="square" lIns="349525" tIns="174750" rIns="349525" bIns="17475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 name="Google Shape;28;p5"/>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5"/>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5"/>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2889253" y="21153122"/>
            <a:ext cx="31089600" cy="6537960"/>
          </a:xfrm>
          <a:prstGeom prst="rect">
            <a:avLst/>
          </a:prstGeom>
          <a:noFill/>
          <a:ln>
            <a:noFill/>
          </a:ln>
        </p:spPr>
        <p:txBody>
          <a:bodyPr spcFirstLastPara="1" wrap="square" lIns="349525" tIns="174750" rIns="349525" bIns="174750" anchor="t" anchorCtr="0">
            <a:noAutofit/>
          </a:bodyPr>
          <a:lstStyle>
            <a:lvl1pPr lvl="0" algn="l">
              <a:spcBef>
                <a:spcPts val="0"/>
              </a:spcBef>
              <a:spcAft>
                <a:spcPts val="0"/>
              </a:spcAft>
              <a:buSzPts val="1400"/>
              <a:buNone/>
              <a:defRPr sz="15545"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3" name="Google Shape;33;p6"/>
          <p:cNvSpPr txBox="1">
            <a:spLocks noGrp="1"/>
          </p:cNvSpPr>
          <p:nvPr>
            <p:ph type="body" idx="1"/>
          </p:nvPr>
        </p:nvSpPr>
        <p:spPr>
          <a:xfrm>
            <a:off x="2889253" y="13952226"/>
            <a:ext cx="31089600" cy="7200898"/>
          </a:xfrm>
          <a:prstGeom prst="rect">
            <a:avLst/>
          </a:prstGeom>
          <a:noFill/>
          <a:ln>
            <a:noFill/>
          </a:ln>
        </p:spPr>
        <p:txBody>
          <a:bodyPr spcFirstLastPara="1" wrap="square" lIns="349525" tIns="174750" rIns="349525" bIns="174750" anchor="b" anchorCtr="0">
            <a:noAutofit/>
          </a:bodyPr>
          <a:lstStyle>
            <a:lvl1pPr marL="457200" lvl="0" indent="-228600" algn="l">
              <a:spcBef>
                <a:spcPts val="1544"/>
              </a:spcBef>
              <a:spcAft>
                <a:spcPts val="0"/>
              </a:spcAft>
              <a:buClr>
                <a:srgbClr val="888888"/>
              </a:buClr>
              <a:buSzPts val="7722"/>
              <a:buNone/>
              <a:defRPr sz="7722">
                <a:solidFill>
                  <a:srgbClr val="888888"/>
                </a:solidFill>
              </a:defRPr>
            </a:lvl1pPr>
            <a:lvl2pPr marL="914400" lvl="1" indent="-228600" algn="l">
              <a:spcBef>
                <a:spcPts val="1382"/>
              </a:spcBef>
              <a:spcAft>
                <a:spcPts val="0"/>
              </a:spcAft>
              <a:buClr>
                <a:srgbClr val="888888"/>
              </a:buClr>
              <a:buSzPts val="6909"/>
              <a:buNone/>
              <a:defRPr sz="6908">
                <a:solidFill>
                  <a:srgbClr val="888888"/>
                </a:solidFill>
              </a:defRPr>
            </a:lvl2pPr>
            <a:lvl3pPr marL="1371600" lvl="2" indent="-228600" algn="l">
              <a:spcBef>
                <a:spcPts val="1240"/>
              </a:spcBef>
              <a:spcAft>
                <a:spcPts val="0"/>
              </a:spcAft>
              <a:buClr>
                <a:srgbClr val="888888"/>
              </a:buClr>
              <a:buSzPts val="6198"/>
              <a:buNone/>
              <a:defRPr sz="6198">
                <a:solidFill>
                  <a:srgbClr val="888888"/>
                </a:solidFill>
              </a:defRPr>
            </a:lvl3pPr>
            <a:lvl4pPr marL="1828800" lvl="3" indent="-228600" algn="l">
              <a:spcBef>
                <a:spcPts val="1097"/>
              </a:spcBef>
              <a:spcAft>
                <a:spcPts val="0"/>
              </a:spcAft>
              <a:buClr>
                <a:srgbClr val="888888"/>
              </a:buClr>
              <a:buSzPts val="5486"/>
              <a:buNone/>
              <a:defRPr sz="5486">
                <a:solidFill>
                  <a:srgbClr val="888888"/>
                </a:solidFill>
              </a:defRPr>
            </a:lvl4pPr>
            <a:lvl5pPr marL="2286000" lvl="4" indent="-228600" algn="l">
              <a:spcBef>
                <a:spcPts val="1097"/>
              </a:spcBef>
              <a:spcAft>
                <a:spcPts val="0"/>
              </a:spcAft>
              <a:buClr>
                <a:srgbClr val="888888"/>
              </a:buClr>
              <a:buSzPts val="5486"/>
              <a:buNone/>
              <a:defRPr sz="5486">
                <a:solidFill>
                  <a:srgbClr val="888888"/>
                </a:solidFill>
              </a:defRPr>
            </a:lvl5pPr>
            <a:lvl6pPr marL="2743200" lvl="5" indent="-228600" algn="l">
              <a:spcBef>
                <a:spcPts val="1097"/>
              </a:spcBef>
              <a:spcAft>
                <a:spcPts val="0"/>
              </a:spcAft>
              <a:buClr>
                <a:srgbClr val="888888"/>
              </a:buClr>
              <a:buSzPts val="5486"/>
              <a:buNone/>
              <a:defRPr sz="5486">
                <a:solidFill>
                  <a:srgbClr val="888888"/>
                </a:solidFill>
              </a:defRPr>
            </a:lvl6pPr>
            <a:lvl7pPr marL="3200400" lvl="6" indent="-228600" algn="l">
              <a:spcBef>
                <a:spcPts val="1097"/>
              </a:spcBef>
              <a:spcAft>
                <a:spcPts val="0"/>
              </a:spcAft>
              <a:buClr>
                <a:srgbClr val="888888"/>
              </a:buClr>
              <a:buSzPts val="5486"/>
              <a:buNone/>
              <a:defRPr sz="5486">
                <a:solidFill>
                  <a:srgbClr val="888888"/>
                </a:solidFill>
              </a:defRPr>
            </a:lvl7pPr>
            <a:lvl8pPr marL="3657600" lvl="7" indent="-228600" algn="l">
              <a:spcBef>
                <a:spcPts val="1097"/>
              </a:spcBef>
              <a:spcAft>
                <a:spcPts val="0"/>
              </a:spcAft>
              <a:buClr>
                <a:srgbClr val="888888"/>
              </a:buClr>
              <a:buSzPts val="5486"/>
              <a:buNone/>
              <a:defRPr sz="5486">
                <a:solidFill>
                  <a:srgbClr val="888888"/>
                </a:solidFill>
              </a:defRPr>
            </a:lvl8pPr>
            <a:lvl9pPr marL="4114800" lvl="8" indent="-228600" algn="l">
              <a:spcBef>
                <a:spcPts val="1097"/>
              </a:spcBef>
              <a:spcAft>
                <a:spcPts val="0"/>
              </a:spcAft>
              <a:buClr>
                <a:srgbClr val="888888"/>
              </a:buClr>
              <a:buSzPts val="5486"/>
              <a:buNone/>
              <a:defRPr sz="5486">
                <a:solidFill>
                  <a:srgbClr val="888888"/>
                </a:solidFill>
              </a:defRPr>
            </a:lvl9pPr>
          </a:lstStyle>
          <a:p>
            <a:endParaRPr/>
          </a:p>
        </p:txBody>
      </p:sp>
      <p:sp>
        <p:nvSpPr>
          <p:cNvPr id="34" name="Google Shape;34;p6"/>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6"/>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6"/>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7"/>
          <p:cNvSpPr txBox="1">
            <a:spLocks noGrp="1"/>
          </p:cNvSpPr>
          <p:nvPr>
            <p:ph type="title"/>
          </p:nvPr>
        </p:nvSpPr>
        <p:spPr>
          <a:xfrm>
            <a:off x="1829042" y="1318072"/>
            <a:ext cx="32917916" cy="5487125"/>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9" name="Google Shape;39;p7"/>
          <p:cNvSpPr txBox="1">
            <a:spLocks noGrp="1"/>
          </p:cNvSpPr>
          <p:nvPr>
            <p:ph type="body" idx="1"/>
          </p:nvPr>
        </p:nvSpPr>
        <p:spPr>
          <a:xfrm>
            <a:off x="1828802" y="7680966"/>
            <a:ext cx="16154400" cy="21724622"/>
          </a:xfrm>
          <a:prstGeom prst="rect">
            <a:avLst/>
          </a:prstGeom>
          <a:noFill/>
          <a:ln>
            <a:noFill/>
          </a:ln>
        </p:spPr>
        <p:txBody>
          <a:bodyPr spcFirstLastPara="1" wrap="square" lIns="349525" tIns="174750" rIns="349525" bIns="174750" anchor="t" anchorCtr="0">
            <a:noAutofit/>
          </a:bodyPr>
          <a:lstStyle>
            <a:lvl1pPr marL="457200" lvl="0" indent="-918908" algn="l">
              <a:spcBef>
                <a:spcPts val="2174"/>
              </a:spcBef>
              <a:spcAft>
                <a:spcPts val="0"/>
              </a:spcAft>
              <a:buClr>
                <a:schemeClr val="dk1"/>
              </a:buClr>
              <a:buSzPts val="10871"/>
              <a:buChar char="•"/>
              <a:defRPr sz="10871"/>
            </a:lvl1pPr>
            <a:lvl2pPr marL="914400" lvl="1" indent="-822134" algn="l">
              <a:spcBef>
                <a:spcPts val="1869"/>
              </a:spcBef>
              <a:spcAft>
                <a:spcPts val="0"/>
              </a:spcAft>
              <a:buClr>
                <a:schemeClr val="dk1"/>
              </a:buClr>
              <a:buSzPts val="9347"/>
              <a:buChar char="–"/>
              <a:defRPr sz="9347"/>
            </a:lvl2pPr>
            <a:lvl3pPr marL="1371600" lvl="2" indent="-718947" algn="l">
              <a:spcBef>
                <a:spcPts val="1544"/>
              </a:spcBef>
              <a:spcAft>
                <a:spcPts val="0"/>
              </a:spcAft>
              <a:buClr>
                <a:schemeClr val="dk1"/>
              </a:buClr>
              <a:buSzPts val="7722"/>
              <a:buChar char="•"/>
              <a:defRPr sz="7722"/>
            </a:lvl3pPr>
            <a:lvl4pPr marL="1828800" lvl="3" indent="-667321" algn="l">
              <a:spcBef>
                <a:spcPts val="1382"/>
              </a:spcBef>
              <a:spcAft>
                <a:spcPts val="0"/>
              </a:spcAft>
              <a:buClr>
                <a:schemeClr val="dk1"/>
              </a:buClr>
              <a:buSzPts val="6909"/>
              <a:buChar char="–"/>
              <a:defRPr sz="6908"/>
            </a:lvl4pPr>
            <a:lvl5pPr marL="2286000" lvl="4" indent="-667321" algn="l">
              <a:spcBef>
                <a:spcPts val="1382"/>
              </a:spcBef>
              <a:spcAft>
                <a:spcPts val="0"/>
              </a:spcAft>
              <a:buClr>
                <a:schemeClr val="dk1"/>
              </a:buClr>
              <a:buSzPts val="6909"/>
              <a:buChar char="»"/>
              <a:defRPr sz="6908"/>
            </a:lvl5pPr>
            <a:lvl6pPr marL="2743200" lvl="5" indent="-667321" algn="l">
              <a:spcBef>
                <a:spcPts val="1382"/>
              </a:spcBef>
              <a:spcAft>
                <a:spcPts val="0"/>
              </a:spcAft>
              <a:buClr>
                <a:schemeClr val="dk1"/>
              </a:buClr>
              <a:buSzPts val="6909"/>
              <a:buChar char="•"/>
              <a:defRPr sz="6908"/>
            </a:lvl6pPr>
            <a:lvl7pPr marL="3200400" lvl="6" indent="-667321" algn="l">
              <a:spcBef>
                <a:spcPts val="1382"/>
              </a:spcBef>
              <a:spcAft>
                <a:spcPts val="0"/>
              </a:spcAft>
              <a:buClr>
                <a:schemeClr val="dk1"/>
              </a:buClr>
              <a:buSzPts val="6909"/>
              <a:buChar char="•"/>
              <a:defRPr sz="6908"/>
            </a:lvl7pPr>
            <a:lvl8pPr marL="3657600" lvl="7" indent="-667321" algn="l">
              <a:spcBef>
                <a:spcPts val="1382"/>
              </a:spcBef>
              <a:spcAft>
                <a:spcPts val="0"/>
              </a:spcAft>
              <a:buClr>
                <a:schemeClr val="dk1"/>
              </a:buClr>
              <a:buSzPts val="6909"/>
              <a:buChar char="•"/>
              <a:defRPr sz="6908"/>
            </a:lvl8pPr>
            <a:lvl9pPr marL="4114800" lvl="8" indent="-667321" algn="l">
              <a:spcBef>
                <a:spcPts val="1382"/>
              </a:spcBef>
              <a:spcAft>
                <a:spcPts val="0"/>
              </a:spcAft>
              <a:buClr>
                <a:schemeClr val="dk1"/>
              </a:buClr>
              <a:buSzPts val="6909"/>
              <a:buChar char="•"/>
              <a:defRPr sz="6908"/>
            </a:lvl9pPr>
          </a:lstStyle>
          <a:p>
            <a:endParaRPr/>
          </a:p>
        </p:txBody>
      </p:sp>
      <p:sp>
        <p:nvSpPr>
          <p:cNvPr id="40" name="Google Shape;40;p7"/>
          <p:cNvSpPr txBox="1">
            <a:spLocks noGrp="1"/>
          </p:cNvSpPr>
          <p:nvPr>
            <p:ph type="body" idx="2"/>
          </p:nvPr>
        </p:nvSpPr>
        <p:spPr>
          <a:xfrm>
            <a:off x="18592802" y="7680966"/>
            <a:ext cx="16154400" cy="21724622"/>
          </a:xfrm>
          <a:prstGeom prst="rect">
            <a:avLst/>
          </a:prstGeom>
          <a:noFill/>
          <a:ln>
            <a:noFill/>
          </a:ln>
        </p:spPr>
        <p:txBody>
          <a:bodyPr spcFirstLastPara="1" wrap="square" lIns="349525" tIns="174750" rIns="349525" bIns="174750" anchor="t" anchorCtr="0">
            <a:noAutofit/>
          </a:bodyPr>
          <a:lstStyle>
            <a:lvl1pPr marL="457200" lvl="0" indent="-918908" algn="l">
              <a:spcBef>
                <a:spcPts val="2174"/>
              </a:spcBef>
              <a:spcAft>
                <a:spcPts val="0"/>
              </a:spcAft>
              <a:buClr>
                <a:schemeClr val="dk1"/>
              </a:buClr>
              <a:buSzPts val="10871"/>
              <a:buChar char="•"/>
              <a:defRPr sz="10871"/>
            </a:lvl1pPr>
            <a:lvl2pPr marL="914400" lvl="1" indent="-822134" algn="l">
              <a:spcBef>
                <a:spcPts val="1869"/>
              </a:spcBef>
              <a:spcAft>
                <a:spcPts val="0"/>
              </a:spcAft>
              <a:buClr>
                <a:schemeClr val="dk1"/>
              </a:buClr>
              <a:buSzPts val="9347"/>
              <a:buChar char="–"/>
              <a:defRPr sz="9347"/>
            </a:lvl2pPr>
            <a:lvl3pPr marL="1371600" lvl="2" indent="-718947" algn="l">
              <a:spcBef>
                <a:spcPts val="1544"/>
              </a:spcBef>
              <a:spcAft>
                <a:spcPts val="0"/>
              </a:spcAft>
              <a:buClr>
                <a:schemeClr val="dk1"/>
              </a:buClr>
              <a:buSzPts val="7722"/>
              <a:buChar char="•"/>
              <a:defRPr sz="7722"/>
            </a:lvl3pPr>
            <a:lvl4pPr marL="1828800" lvl="3" indent="-667321" algn="l">
              <a:spcBef>
                <a:spcPts val="1382"/>
              </a:spcBef>
              <a:spcAft>
                <a:spcPts val="0"/>
              </a:spcAft>
              <a:buClr>
                <a:schemeClr val="dk1"/>
              </a:buClr>
              <a:buSzPts val="6909"/>
              <a:buChar char="–"/>
              <a:defRPr sz="6908"/>
            </a:lvl4pPr>
            <a:lvl5pPr marL="2286000" lvl="4" indent="-667321" algn="l">
              <a:spcBef>
                <a:spcPts val="1382"/>
              </a:spcBef>
              <a:spcAft>
                <a:spcPts val="0"/>
              </a:spcAft>
              <a:buClr>
                <a:schemeClr val="dk1"/>
              </a:buClr>
              <a:buSzPts val="6909"/>
              <a:buChar char="»"/>
              <a:defRPr sz="6908"/>
            </a:lvl5pPr>
            <a:lvl6pPr marL="2743200" lvl="5" indent="-667321" algn="l">
              <a:spcBef>
                <a:spcPts val="1382"/>
              </a:spcBef>
              <a:spcAft>
                <a:spcPts val="0"/>
              </a:spcAft>
              <a:buClr>
                <a:schemeClr val="dk1"/>
              </a:buClr>
              <a:buSzPts val="6909"/>
              <a:buChar char="•"/>
              <a:defRPr sz="6908"/>
            </a:lvl6pPr>
            <a:lvl7pPr marL="3200400" lvl="6" indent="-667321" algn="l">
              <a:spcBef>
                <a:spcPts val="1382"/>
              </a:spcBef>
              <a:spcAft>
                <a:spcPts val="0"/>
              </a:spcAft>
              <a:buClr>
                <a:schemeClr val="dk1"/>
              </a:buClr>
              <a:buSzPts val="6909"/>
              <a:buChar char="•"/>
              <a:defRPr sz="6908"/>
            </a:lvl7pPr>
            <a:lvl8pPr marL="3657600" lvl="7" indent="-667321" algn="l">
              <a:spcBef>
                <a:spcPts val="1382"/>
              </a:spcBef>
              <a:spcAft>
                <a:spcPts val="0"/>
              </a:spcAft>
              <a:buClr>
                <a:schemeClr val="dk1"/>
              </a:buClr>
              <a:buSzPts val="6909"/>
              <a:buChar char="•"/>
              <a:defRPr sz="6908"/>
            </a:lvl8pPr>
            <a:lvl9pPr marL="4114800" lvl="8" indent="-667321" algn="l">
              <a:spcBef>
                <a:spcPts val="1382"/>
              </a:spcBef>
              <a:spcAft>
                <a:spcPts val="0"/>
              </a:spcAft>
              <a:buClr>
                <a:schemeClr val="dk1"/>
              </a:buClr>
              <a:buSzPts val="6909"/>
              <a:buChar char="•"/>
              <a:defRPr sz="6908"/>
            </a:lvl9pPr>
          </a:lstStyle>
          <a:p>
            <a:endParaRPr/>
          </a:p>
        </p:txBody>
      </p:sp>
      <p:sp>
        <p:nvSpPr>
          <p:cNvPr id="41" name="Google Shape;41;p7"/>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7"/>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1829042" y="1318072"/>
            <a:ext cx="32917916" cy="5487125"/>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6" name="Google Shape;46;p8"/>
          <p:cNvSpPr txBox="1">
            <a:spLocks noGrp="1"/>
          </p:cNvSpPr>
          <p:nvPr>
            <p:ph type="body" idx="1"/>
          </p:nvPr>
        </p:nvSpPr>
        <p:spPr>
          <a:xfrm>
            <a:off x="1828803" y="7368542"/>
            <a:ext cx="16160753" cy="3070858"/>
          </a:xfrm>
          <a:prstGeom prst="rect">
            <a:avLst/>
          </a:prstGeom>
          <a:noFill/>
          <a:ln>
            <a:noFill/>
          </a:ln>
        </p:spPr>
        <p:txBody>
          <a:bodyPr spcFirstLastPara="1" wrap="square" lIns="349525" tIns="174750" rIns="349525" bIns="174750" anchor="b" anchorCtr="0">
            <a:noAutofit/>
          </a:bodyPr>
          <a:lstStyle>
            <a:lvl1pPr marL="457200" lvl="0" indent="-228600" algn="l">
              <a:spcBef>
                <a:spcPts val="1869"/>
              </a:spcBef>
              <a:spcAft>
                <a:spcPts val="0"/>
              </a:spcAft>
              <a:buClr>
                <a:schemeClr val="dk1"/>
              </a:buClr>
              <a:buSzPts val="9347"/>
              <a:buNone/>
              <a:defRPr sz="9347" b="1"/>
            </a:lvl1pPr>
            <a:lvl2pPr marL="914400" lvl="1" indent="-228600" algn="l">
              <a:spcBef>
                <a:spcPts val="1544"/>
              </a:spcBef>
              <a:spcAft>
                <a:spcPts val="0"/>
              </a:spcAft>
              <a:buClr>
                <a:schemeClr val="dk1"/>
              </a:buClr>
              <a:buSzPts val="7722"/>
              <a:buNone/>
              <a:defRPr sz="7722" b="1"/>
            </a:lvl2pPr>
            <a:lvl3pPr marL="1371600" lvl="2" indent="-228600" algn="l">
              <a:spcBef>
                <a:spcPts val="1382"/>
              </a:spcBef>
              <a:spcAft>
                <a:spcPts val="0"/>
              </a:spcAft>
              <a:buClr>
                <a:schemeClr val="dk1"/>
              </a:buClr>
              <a:buSzPts val="6909"/>
              <a:buNone/>
              <a:defRPr sz="6908" b="1"/>
            </a:lvl3pPr>
            <a:lvl4pPr marL="1828800" lvl="3" indent="-228600" algn="l">
              <a:spcBef>
                <a:spcPts val="1240"/>
              </a:spcBef>
              <a:spcAft>
                <a:spcPts val="0"/>
              </a:spcAft>
              <a:buClr>
                <a:schemeClr val="dk1"/>
              </a:buClr>
              <a:buSzPts val="6198"/>
              <a:buNone/>
              <a:defRPr sz="6198" b="1"/>
            </a:lvl4pPr>
            <a:lvl5pPr marL="2286000" lvl="4" indent="-228600" algn="l">
              <a:spcBef>
                <a:spcPts val="1240"/>
              </a:spcBef>
              <a:spcAft>
                <a:spcPts val="0"/>
              </a:spcAft>
              <a:buClr>
                <a:schemeClr val="dk1"/>
              </a:buClr>
              <a:buSzPts val="6198"/>
              <a:buNone/>
              <a:defRPr sz="6198" b="1"/>
            </a:lvl5pPr>
            <a:lvl6pPr marL="2743200" lvl="5" indent="-228600" algn="l">
              <a:spcBef>
                <a:spcPts val="1240"/>
              </a:spcBef>
              <a:spcAft>
                <a:spcPts val="0"/>
              </a:spcAft>
              <a:buClr>
                <a:schemeClr val="dk1"/>
              </a:buClr>
              <a:buSzPts val="6198"/>
              <a:buNone/>
              <a:defRPr sz="6198" b="1"/>
            </a:lvl6pPr>
            <a:lvl7pPr marL="3200400" lvl="6" indent="-228600" algn="l">
              <a:spcBef>
                <a:spcPts val="1240"/>
              </a:spcBef>
              <a:spcAft>
                <a:spcPts val="0"/>
              </a:spcAft>
              <a:buClr>
                <a:schemeClr val="dk1"/>
              </a:buClr>
              <a:buSzPts val="6198"/>
              <a:buNone/>
              <a:defRPr sz="6198" b="1"/>
            </a:lvl7pPr>
            <a:lvl8pPr marL="3657600" lvl="7" indent="-228600" algn="l">
              <a:spcBef>
                <a:spcPts val="1240"/>
              </a:spcBef>
              <a:spcAft>
                <a:spcPts val="0"/>
              </a:spcAft>
              <a:buClr>
                <a:schemeClr val="dk1"/>
              </a:buClr>
              <a:buSzPts val="6198"/>
              <a:buNone/>
              <a:defRPr sz="6198" b="1"/>
            </a:lvl8pPr>
            <a:lvl9pPr marL="4114800" lvl="8" indent="-228600" algn="l">
              <a:spcBef>
                <a:spcPts val="1240"/>
              </a:spcBef>
              <a:spcAft>
                <a:spcPts val="0"/>
              </a:spcAft>
              <a:buClr>
                <a:schemeClr val="dk1"/>
              </a:buClr>
              <a:buSzPts val="6198"/>
              <a:buNone/>
              <a:defRPr sz="6198" b="1"/>
            </a:lvl9pPr>
          </a:lstStyle>
          <a:p>
            <a:endParaRPr/>
          </a:p>
        </p:txBody>
      </p:sp>
      <p:sp>
        <p:nvSpPr>
          <p:cNvPr id="47" name="Google Shape;47;p8"/>
          <p:cNvSpPr txBox="1">
            <a:spLocks noGrp="1"/>
          </p:cNvSpPr>
          <p:nvPr>
            <p:ph type="body" idx="2"/>
          </p:nvPr>
        </p:nvSpPr>
        <p:spPr>
          <a:xfrm>
            <a:off x="1828803" y="10439400"/>
            <a:ext cx="16160753" cy="18966182"/>
          </a:xfrm>
          <a:prstGeom prst="rect">
            <a:avLst/>
          </a:prstGeom>
          <a:noFill/>
          <a:ln>
            <a:noFill/>
          </a:ln>
        </p:spPr>
        <p:txBody>
          <a:bodyPr spcFirstLastPara="1" wrap="square" lIns="349525" tIns="174750" rIns="349525" bIns="174750" anchor="t" anchorCtr="0">
            <a:noAutofit/>
          </a:bodyPr>
          <a:lstStyle>
            <a:lvl1pPr marL="457200" lvl="0" indent="-822134" algn="l">
              <a:spcBef>
                <a:spcPts val="1869"/>
              </a:spcBef>
              <a:spcAft>
                <a:spcPts val="0"/>
              </a:spcAft>
              <a:buClr>
                <a:schemeClr val="dk1"/>
              </a:buClr>
              <a:buSzPts val="9347"/>
              <a:buChar char="•"/>
              <a:defRPr sz="9347"/>
            </a:lvl1pPr>
            <a:lvl2pPr marL="914400" lvl="1" indent="-718947" algn="l">
              <a:spcBef>
                <a:spcPts val="1544"/>
              </a:spcBef>
              <a:spcAft>
                <a:spcPts val="0"/>
              </a:spcAft>
              <a:buClr>
                <a:schemeClr val="dk1"/>
              </a:buClr>
              <a:buSzPts val="7722"/>
              <a:buChar char="–"/>
              <a:defRPr sz="7722"/>
            </a:lvl2pPr>
            <a:lvl3pPr marL="1371600" lvl="2" indent="-667321" algn="l">
              <a:spcBef>
                <a:spcPts val="1382"/>
              </a:spcBef>
              <a:spcAft>
                <a:spcPts val="0"/>
              </a:spcAft>
              <a:buClr>
                <a:schemeClr val="dk1"/>
              </a:buClr>
              <a:buSzPts val="6909"/>
              <a:buChar char="•"/>
              <a:defRPr sz="6908"/>
            </a:lvl3pPr>
            <a:lvl4pPr marL="1828800" lvl="3" indent="-622173" algn="l">
              <a:spcBef>
                <a:spcPts val="1240"/>
              </a:spcBef>
              <a:spcAft>
                <a:spcPts val="0"/>
              </a:spcAft>
              <a:buClr>
                <a:schemeClr val="dk1"/>
              </a:buClr>
              <a:buSzPts val="6198"/>
              <a:buChar char="–"/>
              <a:defRPr sz="6198"/>
            </a:lvl4pPr>
            <a:lvl5pPr marL="2286000" lvl="4" indent="-622173" algn="l">
              <a:spcBef>
                <a:spcPts val="1240"/>
              </a:spcBef>
              <a:spcAft>
                <a:spcPts val="0"/>
              </a:spcAft>
              <a:buClr>
                <a:schemeClr val="dk1"/>
              </a:buClr>
              <a:buSzPts val="6198"/>
              <a:buChar char="»"/>
              <a:defRPr sz="6198"/>
            </a:lvl5pPr>
            <a:lvl6pPr marL="2743200" lvl="5" indent="-622173" algn="l">
              <a:spcBef>
                <a:spcPts val="1240"/>
              </a:spcBef>
              <a:spcAft>
                <a:spcPts val="0"/>
              </a:spcAft>
              <a:buClr>
                <a:schemeClr val="dk1"/>
              </a:buClr>
              <a:buSzPts val="6198"/>
              <a:buChar char="•"/>
              <a:defRPr sz="6198"/>
            </a:lvl6pPr>
            <a:lvl7pPr marL="3200400" lvl="6" indent="-622173" algn="l">
              <a:spcBef>
                <a:spcPts val="1240"/>
              </a:spcBef>
              <a:spcAft>
                <a:spcPts val="0"/>
              </a:spcAft>
              <a:buClr>
                <a:schemeClr val="dk1"/>
              </a:buClr>
              <a:buSzPts val="6198"/>
              <a:buChar char="•"/>
              <a:defRPr sz="6198"/>
            </a:lvl7pPr>
            <a:lvl8pPr marL="3657600" lvl="7" indent="-622173" algn="l">
              <a:spcBef>
                <a:spcPts val="1240"/>
              </a:spcBef>
              <a:spcAft>
                <a:spcPts val="0"/>
              </a:spcAft>
              <a:buClr>
                <a:schemeClr val="dk1"/>
              </a:buClr>
              <a:buSzPts val="6198"/>
              <a:buChar char="•"/>
              <a:defRPr sz="6198"/>
            </a:lvl8pPr>
            <a:lvl9pPr marL="4114800" lvl="8" indent="-622172" algn="l">
              <a:spcBef>
                <a:spcPts val="1240"/>
              </a:spcBef>
              <a:spcAft>
                <a:spcPts val="0"/>
              </a:spcAft>
              <a:buClr>
                <a:schemeClr val="dk1"/>
              </a:buClr>
              <a:buSzPts val="6198"/>
              <a:buChar char="•"/>
              <a:defRPr sz="6198"/>
            </a:lvl9pPr>
          </a:lstStyle>
          <a:p>
            <a:endParaRPr/>
          </a:p>
        </p:txBody>
      </p:sp>
      <p:sp>
        <p:nvSpPr>
          <p:cNvPr id="48" name="Google Shape;48;p8"/>
          <p:cNvSpPr txBox="1">
            <a:spLocks noGrp="1"/>
          </p:cNvSpPr>
          <p:nvPr>
            <p:ph type="body" idx="3"/>
          </p:nvPr>
        </p:nvSpPr>
        <p:spPr>
          <a:xfrm>
            <a:off x="18580106" y="7368542"/>
            <a:ext cx="16167101" cy="3070858"/>
          </a:xfrm>
          <a:prstGeom prst="rect">
            <a:avLst/>
          </a:prstGeom>
          <a:noFill/>
          <a:ln>
            <a:noFill/>
          </a:ln>
        </p:spPr>
        <p:txBody>
          <a:bodyPr spcFirstLastPara="1" wrap="square" lIns="349525" tIns="174750" rIns="349525" bIns="174750" anchor="b" anchorCtr="0">
            <a:noAutofit/>
          </a:bodyPr>
          <a:lstStyle>
            <a:lvl1pPr marL="457200" lvl="0" indent="-228600" algn="l">
              <a:spcBef>
                <a:spcPts val="1869"/>
              </a:spcBef>
              <a:spcAft>
                <a:spcPts val="0"/>
              </a:spcAft>
              <a:buClr>
                <a:schemeClr val="dk1"/>
              </a:buClr>
              <a:buSzPts val="9347"/>
              <a:buNone/>
              <a:defRPr sz="9347" b="1"/>
            </a:lvl1pPr>
            <a:lvl2pPr marL="914400" lvl="1" indent="-228600" algn="l">
              <a:spcBef>
                <a:spcPts val="1544"/>
              </a:spcBef>
              <a:spcAft>
                <a:spcPts val="0"/>
              </a:spcAft>
              <a:buClr>
                <a:schemeClr val="dk1"/>
              </a:buClr>
              <a:buSzPts val="7722"/>
              <a:buNone/>
              <a:defRPr sz="7722" b="1"/>
            </a:lvl2pPr>
            <a:lvl3pPr marL="1371600" lvl="2" indent="-228600" algn="l">
              <a:spcBef>
                <a:spcPts val="1382"/>
              </a:spcBef>
              <a:spcAft>
                <a:spcPts val="0"/>
              </a:spcAft>
              <a:buClr>
                <a:schemeClr val="dk1"/>
              </a:buClr>
              <a:buSzPts val="6909"/>
              <a:buNone/>
              <a:defRPr sz="6908" b="1"/>
            </a:lvl3pPr>
            <a:lvl4pPr marL="1828800" lvl="3" indent="-228600" algn="l">
              <a:spcBef>
                <a:spcPts val="1240"/>
              </a:spcBef>
              <a:spcAft>
                <a:spcPts val="0"/>
              </a:spcAft>
              <a:buClr>
                <a:schemeClr val="dk1"/>
              </a:buClr>
              <a:buSzPts val="6198"/>
              <a:buNone/>
              <a:defRPr sz="6198" b="1"/>
            </a:lvl4pPr>
            <a:lvl5pPr marL="2286000" lvl="4" indent="-228600" algn="l">
              <a:spcBef>
                <a:spcPts val="1240"/>
              </a:spcBef>
              <a:spcAft>
                <a:spcPts val="0"/>
              </a:spcAft>
              <a:buClr>
                <a:schemeClr val="dk1"/>
              </a:buClr>
              <a:buSzPts val="6198"/>
              <a:buNone/>
              <a:defRPr sz="6198" b="1"/>
            </a:lvl5pPr>
            <a:lvl6pPr marL="2743200" lvl="5" indent="-228600" algn="l">
              <a:spcBef>
                <a:spcPts val="1240"/>
              </a:spcBef>
              <a:spcAft>
                <a:spcPts val="0"/>
              </a:spcAft>
              <a:buClr>
                <a:schemeClr val="dk1"/>
              </a:buClr>
              <a:buSzPts val="6198"/>
              <a:buNone/>
              <a:defRPr sz="6198" b="1"/>
            </a:lvl6pPr>
            <a:lvl7pPr marL="3200400" lvl="6" indent="-228600" algn="l">
              <a:spcBef>
                <a:spcPts val="1240"/>
              </a:spcBef>
              <a:spcAft>
                <a:spcPts val="0"/>
              </a:spcAft>
              <a:buClr>
                <a:schemeClr val="dk1"/>
              </a:buClr>
              <a:buSzPts val="6198"/>
              <a:buNone/>
              <a:defRPr sz="6198" b="1"/>
            </a:lvl7pPr>
            <a:lvl8pPr marL="3657600" lvl="7" indent="-228600" algn="l">
              <a:spcBef>
                <a:spcPts val="1240"/>
              </a:spcBef>
              <a:spcAft>
                <a:spcPts val="0"/>
              </a:spcAft>
              <a:buClr>
                <a:schemeClr val="dk1"/>
              </a:buClr>
              <a:buSzPts val="6198"/>
              <a:buNone/>
              <a:defRPr sz="6198" b="1"/>
            </a:lvl8pPr>
            <a:lvl9pPr marL="4114800" lvl="8" indent="-228600" algn="l">
              <a:spcBef>
                <a:spcPts val="1240"/>
              </a:spcBef>
              <a:spcAft>
                <a:spcPts val="0"/>
              </a:spcAft>
              <a:buClr>
                <a:schemeClr val="dk1"/>
              </a:buClr>
              <a:buSzPts val="6198"/>
              <a:buNone/>
              <a:defRPr sz="6198" b="1"/>
            </a:lvl9pPr>
          </a:lstStyle>
          <a:p>
            <a:endParaRPr/>
          </a:p>
        </p:txBody>
      </p:sp>
      <p:sp>
        <p:nvSpPr>
          <p:cNvPr id="49" name="Google Shape;49;p8"/>
          <p:cNvSpPr txBox="1">
            <a:spLocks noGrp="1"/>
          </p:cNvSpPr>
          <p:nvPr>
            <p:ph type="body" idx="4"/>
          </p:nvPr>
        </p:nvSpPr>
        <p:spPr>
          <a:xfrm>
            <a:off x="18580106" y="10439400"/>
            <a:ext cx="16167101" cy="18966182"/>
          </a:xfrm>
          <a:prstGeom prst="rect">
            <a:avLst/>
          </a:prstGeom>
          <a:noFill/>
          <a:ln>
            <a:noFill/>
          </a:ln>
        </p:spPr>
        <p:txBody>
          <a:bodyPr spcFirstLastPara="1" wrap="square" lIns="349525" tIns="174750" rIns="349525" bIns="174750" anchor="t" anchorCtr="0">
            <a:noAutofit/>
          </a:bodyPr>
          <a:lstStyle>
            <a:lvl1pPr marL="457200" lvl="0" indent="-822134" algn="l">
              <a:spcBef>
                <a:spcPts val="1869"/>
              </a:spcBef>
              <a:spcAft>
                <a:spcPts val="0"/>
              </a:spcAft>
              <a:buClr>
                <a:schemeClr val="dk1"/>
              </a:buClr>
              <a:buSzPts val="9347"/>
              <a:buChar char="•"/>
              <a:defRPr sz="9347"/>
            </a:lvl1pPr>
            <a:lvl2pPr marL="914400" lvl="1" indent="-718947" algn="l">
              <a:spcBef>
                <a:spcPts val="1544"/>
              </a:spcBef>
              <a:spcAft>
                <a:spcPts val="0"/>
              </a:spcAft>
              <a:buClr>
                <a:schemeClr val="dk1"/>
              </a:buClr>
              <a:buSzPts val="7722"/>
              <a:buChar char="–"/>
              <a:defRPr sz="7722"/>
            </a:lvl2pPr>
            <a:lvl3pPr marL="1371600" lvl="2" indent="-667321" algn="l">
              <a:spcBef>
                <a:spcPts val="1382"/>
              </a:spcBef>
              <a:spcAft>
                <a:spcPts val="0"/>
              </a:spcAft>
              <a:buClr>
                <a:schemeClr val="dk1"/>
              </a:buClr>
              <a:buSzPts val="6909"/>
              <a:buChar char="•"/>
              <a:defRPr sz="6908"/>
            </a:lvl3pPr>
            <a:lvl4pPr marL="1828800" lvl="3" indent="-622173" algn="l">
              <a:spcBef>
                <a:spcPts val="1240"/>
              </a:spcBef>
              <a:spcAft>
                <a:spcPts val="0"/>
              </a:spcAft>
              <a:buClr>
                <a:schemeClr val="dk1"/>
              </a:buClr>
              <a:buSzPts val="6198"/>
              <a:buChar char="–"/>
              <a:defRPr sz="6198"/>
            </a:lvl4pPr>
            <a:lvl5pPr marL="2286000" lvl="4" indent="-622173" algn="l">
              <a:spcBef>
                <a:spcPts val="1240"/>
              </a:spcBef>
              <a:spcAft>
                <a:spcPts val="0"/>
              </a:spcAft>
              <a:buClr>
                <a:schemeClr val="dk1"/>
              </a:buClr>
              <a:buSzPts val="6198"/>
              <a:buChar char="»"/>
              <a:defRPr sz="6198"/>
            </a:lvl5pPr>
            <a:lvl6pPr marL="2743200" lvl="5" indent="-622173" algn="l">
              <a:spcBef>
                <a:spcPts val="1240"/>
              </a:spcBef>
              <a:spcAft>
                <a:spcPts val="0"/>
              </a:spcAft>
              <a:buClr>
                <a:schemeClr val="dk1"/>
              </a:buClr>
              <a:buSzPts val="6198"/>
              <a:buChar char="•"/>
              <a:defRPr sz="6198"/>
            </a:lvl6pPr>
            <a:lvl7pPr marL="3200400" lvl="6" indent="-622173" algn="l">
              <a:spcBef>
                <a:spcPts val="1240"/>
              </a:spcBef>
              <a:spcAft>
                <a:spcPts val="0"/>
              </a:spcAft>
              <a:buClr>
                <a:schemeClr val="dk1"/>
              </a:buClr>
              <a:buSzPts val="6198"/>
              <a:buChar char="•"/>
              <a:defRPr sz="6198"/>
            </a:lvl7pPr>
            <a:lvl8pPr marL="3657600" lvl="7" indent="-622173" algn="l">
              <a:spcBef>
                <a:spcPts val="1240"/>
              </a:spcBef>
              <a:spcAft>
                <a:spcPts val="0"/>
              </a:spcAft>
              <a:buClr>
                <a:schemeClr val="dk1"/>
              </a:buClr>
              <a:buSzPts val="6198"/>
              <a:buChar char="•"/>
              <a:defRPr sz="6198"/>
            </a:lvl8pPr>
            <a:lvl9pPr marL="4114800" lvl="8" indent="-622172" algn="l">
              <a:spcBef>
                <a:spcPts val="1240"/>
              </a:spcBef>
              <a:spcAft>
                <a:spcPts val="0"/>
              </a:spcAft>
              <a:buClr>
                <a:schemeClr val="dk1"/>
              </a:buClr>
              <a:buSzPts val="6198"/>
              <a:buChar char="•"/>
              <a:defRPr sz="6198"/>
            </a:lvl9pPr>
          </a:lstStyle>
          <a:p>
            <a:endParaRPr/>
          </a:p>
        </p:txBody>
      </p:sp>
      <p:sp>
        <p:nvSpPr>
          <p:cNvPr id="50" name="Google Shape;50;p8"/>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8"/>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9"/>
          <p:cNvSpPr txBox="1">
            <a:spLocks noGrp="1"/>
          </p:cNvSpPr>
          <p:nvPr>
            <p:ph type="title"/>
          </p:nvPr>
        </p:nvSpPr>
        <p:spPr>
          <a:xfrm>
            <a:off x="1829042" y="1318072"/>
            <a:ext cx="32917916" cy="5487125"/>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5" name="Google Shape;55;p9"/>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9"/>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9"/>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1828805" y="1310640"/>
            <a:ext cx="12033252" cy="5577840"/>
          </a:xfrm>
          <a:prstGeom prst="rect">
            <a:avLst/>
          </a:prstGeom>
          <a:noFill/>
          <a:ln>
            <a:noFill/>
          </a:ln>
        </p:spPr>
        <p:txBody>
          <a:bodyPr spcFirstLastPara="1" wrap="square" lIns="349525" tIns="174750" rIns="349525" bIns="174750" anchor="b" anchorCtr="0">
            <a:noAutofit/>
          </a:bodyPr>
          <a:lstStyle>
            <a:lvl1pPr lvl="0" algn="l">
              <a:spcBef>
                <a:spcPts val="0"/>
              </a:spcBef>
              <a:spcAft>
                <a:spcPts val="0"/>
              </a:spcAft>
              <a:buSzPts val="1400"/>
              <a:buNone/>
              <a:defRPr sz="7722"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0" name="Google Shape;60;p10"/>
          <p:cNvSpPr txBox="1">
            <a:spLocks noGrp="1"/>
          </p:cNvSpPr>
          <p:nvPr>
            <p:ph type="body" idx="1"/>
          </p:nvPr>
        </p:nvSpPr>
        <p:spPr>
          <a:xfrm>
            <a:off x="14300202" y="1310643"/>
            <a:ext cx="20447000" cy="28094942"/>
          </a:xfrm>
          <a:prstGeom prst="rect">
            <a:avLst/>
          </a:prstGeom>
          <a:noFill/>
          <a:ln>
            <a:noFill/>
          </a:ln>
        </p:spPr>
        <p:txBody>
          <a:bodyPr spcFirstLastPara="1" wrap="square" lIns="349525" tIns="174750" rIns="349525" bIns="174750" anchor="t" anchorCtr="0">
            <a:noAutofit/>
          </a:bodyPr>
          <a:lstStyle>
            <a:lvl1pPr marL="457200" lvl="0" indent="-1015682" algn="l">
              <a:spcBef>
                <a:spcPts val="2479"/>
              </a:spcBef>
              <a:spcAft>
                <a:spcPts val="0"/>
              </a:spcAft>
              <a:buClr>
                <a:schemeClr val="dk1"/>
              </a:buClr>
              <a:buSzPts val="12395"/>
              <a:buChar char="•"/>
              <a:defRPr sz="12395"/>
            </a:lvl1pPr>
            <a:lvl2pPr marL="914400" lvl="1" indent="-918908" algn="l">
              <a:spcBef>
                <a:spcPts val="2174"/>
              </a:spcBef>
              <a:spcAft>
                <a:spcPts val="0"/>
              </a:spcAft>
              <a:buClr>
                <a:schemeClr val="dk1"/>
              </a:buClr>
              <a:buSzPts val="10871"/>
              <a:buChar char="–"/>
              <a:defRPr sz="10871"/>
            </a:lvl2pPr>
            <a:lvl3pPr marL="1371600" lvl="2" indent="-822134" algn="l">
              <a:spcBef>
                <a:spcPts val="1869"/>
              </a:spcBef>
              <a:spcAft>
                <a:spcPts val="0"/>
              </a:spcAft>
              <a:buClr>
                <a:schemeClr val="dk1"/>
              </a:buClr>
              <a:buSzPts val="9347"/>
              <a:buChar char="•"/>
              <a:defRPr sz="9347"/>
            </a:lvl3pPr>
            <a:lvl4pPr marL="1828800" lvl="3" indent="-718947" algn="l">
              <a:spcBef>
                <a:spcPts val="1544"/>
              </a:spcBef>
              <a:spcAft>
                <a:spcPts val="0"/>
              </a:spcAft>
              <a:buClr>
                <a:schemeClr val="dk1"/>
              </a:buClr>
              <a:buSzPts val="7722"/>
              <a:buChar char="–"/>
              <a:defRPr sz="7722"/>
            </a:lvl4pPr>
            <a:lvl5pPr marL="2286000" lvl="4" indent="-718947" algn="l">
              <a:spcBef>
                <a:spcPts val="1544"/>
              </a:spcBef>
              <a:spcAft>
                <a:spcPts val="0"/>
              </a:spcAft>
              <a:buClr>
                <a:schemeClr val="dk1"/>
              </a:buClr>
              <a:buSzPts val="7722"/>
              <a:buChar char="»"/>
              <a:defRPr sz="7722"/>
            </a:lvl5pPr>
            <a:lvl6pPr marL="2743200" lvl="5" indent="-718947" algn="l">
              <a:spcBef>
                <a:spcPts val="1544"/>
              </a:spcBef>
              <a:spcAft>
                <a:spcPts val="0"/>
              </a:spcAft>
              <a:buClr>
                <a:schemeClr val="dk1"/>
              </a:buClr>
              <a:buSzPts val="7722"/>
              <a:buChar char="•"/>
              <a:defRPr sz="7722"/>
            </a:lvl6pPr>
            <a:lvl7pPr marL="3200400" lvl="6" indent="-718947" algn="l">
              <a:spcBef>
                <a:spcPts val="1544"/>
              </a:spcBef>
              <a:spcAft>
                <a:spcPts val="0"/>
              </a:spcAft>
              <a:buClr>
                <a:schemeClr val="dk1"/>
              </a:buClr>
              <a:buSzPts val="7722"/>
              <a:buChar char="•"/>
              <a:defRPr sz="7722"/>
            </a:lvl7pPr>
            <a:lvl8pPr marL="3657600" lvl="7" indent="-718947" algn="l">
              <a:spcBef>
                <a:spcPts val="1544"/>
              </a:spcBef>
              <a:spcAft>
                <a:spcPts val="0"/>
              </a:spcAft>
              <a:buClr>
                <a:schemeClr val="dk1"/>
              </a:buClr>
              <a:buSzPts val="7722"/>
              <a:buChar char="•"/>
              <a:defRPr sz="7722"/>
            </a:lvl8pPr>
            <a:lvl9pPr marL="4114800" lvl="8" indent="-718946" algn="l">
              <a:spcBef>
                <a:spcPts val="1544"/>
              </a:spcBef>
              <a:spcAft>
                <a:spcPts val="0"/>
              </a:spcAft>
              <a:buClr>
                <a:schemeClr val="dk1"/>
              </a:buClr>
              <a:buSzPts val="7722"/>
              <a:buChar char="•"/>
              <a:defRPr sz="7722"/>
            </a:lvl9pPr>
          </a:lstStyle>
          <a:p>
            <a:endParaRPr/>
          </a:p>
        </p:txBody>
      </p:sp>
      <p:sp>
        <p:nvSpPr>
          <p:cNvPr id="61" name="Google Shape;61;p10"/>
          <p:cNvSpPr txBox="1">
            <a:spLocks noGrp="1"/>
          </p:cNvSpPr>
          <p:nvPr>
            <p:ph type="body" idx="2"/>
          </p:nvPr>
        </p:nvSpPr>
        <p:spPr>
          <a:xfrm>
            <a:off x="1828805" y="6888486"/>
            <a:ext cx="12033252" cy="22517102"/>
          </a:xfrm>
          <a:prstGeom prst="rect">
            <a:avLst/>
          </a:prstGeom>
          <a:noFill/>
          <a:ln>
            <a:noFill/>
          </a:ln>
        </p:spPr>
        <p:txBody>
          <a:bodyPr spcFirstLastPara="1" wrap="square" lIns="349525" tIns="174750" rIns="349525" bIns="174750" anchor="t" anchorCtr="0">
            <a:noAutofit/>
          </a:bodyPr>
          <a:lstStyle>
            <a:lvl1pPr marL="457200" lvl="0" indent="-228600" algn="l">
              <a:spcBef>
                <a:spcPts val="1097"/>
              </a:spcBef>
              <a:spcAft>
                <a:spcPts val="0"/>
              </a:spcAft>
              <a:buClr>
                <a:schemeClr val="dk1"/>
              </a:buClr>
              <a:buSzPts val="5486"/>
              <a:buNone/>
              <a:defRPr sz="5486"/>
            </a:lvl1pPr>
            <a:lvl2pPr marL="914400" lvl="1" indent="-228600" algn="l">
              <a:spcBef>
                <a:spcPts val="935"/>
              </a:spcBef>
              <a:spcAft>
                <a:spcPts val="0"/>
              </a:spcAft>
              <a:buClr>
                <a:schemeClr val="dk1"/>
              </a:buClr>
              <a:buSzPts val="4674"/>
              <a:buNone/>
              <a:defRPr sz="4674"/>
            </a:lvl2pPr>
            <a:lvl3pPr marL="1371600" lvl="2" indent="-228600" algn="l">
              <a:spcBef>
                <a:spcPts val="772"/>
              </a:spcBef>
              <a:spcAft>
                <a:spcPts val="0"/>
              </a:spcAft>
              <a:buClr>
                <a:schemeClr val="dk1"/>
              </a:buClr>
              <a:buSzPts val="3861"/>
              <a:buNone/>
              <a:defRPr sz="3861"/>
            </a:lvl3pPr>
            <a:lvl4pPr marL="1828800" lvl="3" indent="-228600" algn="l">
              <a:spcBef>
                <a:spcPts val="691"/>
              </a:spcBef>
              <a:spcAft>
                <a:spcPts val="0"/>
              </a:spcAft>
              <a:buClr>
                <a:schemeClr val="dk1"/>
              </a:buClr>
              <a:buSzPts val="3454"/>
              <a:buNone/>
              <a:defRPr sz="3454"/>
            </a:lvl4pPr>
            <a:lvl5pPr marL="2286000" lvl="4" indent="-228600" algn="l">
              <a:spcBef>
                <a:spcPts val="691"/>
              </a:spcBef>
              <a:spcAft>
                <a:spcPts val="0"/>
              </a:spcAft>
              <a:buClr>
                <a:schemeClr val="dk1"/>
              </a:buClr>
              <a:buSzPts val="3454"/>
              <a:buNone/>
              <a:defRPr sz="3454"/>
            </a:lvl5pPr>
            <a:lvl6pPr marL="2743200" lvl="5" indent="-228600" algn="l">
              <a:spcBef>
                <a:spcPts val="691"/>
              </a:spcBef>
              <a:spcAft>
                <a:spcPts val="0"/>
              </a:spcAft>
              <a:buClr>
                <a:schemeClr val="dk1"/>
              </a:buClr>
              <a:buSzPts val="3454"/>
              <a:buNone/>
              <a:defRPr sz="3454"/>
            </a:lvl6pPr>
            <a:lvl7pPr marL="3200400" lvl="6" indent="-228600" algn="l">
              <a:spcBef>
                <a:spcPts val="691"/>
              </a:spcBef>
              <a:spcAft>
                <a:spcPts val="0"/>
              </a:spcAft>
              <a:buClr>
                <a:schemeClr val="dk1"/>
              </a:buClr>
              <a:buSzPts val="3454"/>
              <a:buNone/>
              <a:defRPr sz="3454"/>
            </a:lvl7pPr>
            <a:lvl8pPr marL="3657600" lvl="7" indent="-228600" algn="l">
              <a:spcBef>
                <a:spcPts val="691"/>
              </a:spcBef>
              <a:spcAft>
                <a:spcPts val="0"/>
              </a:spcAft>
              <a:buClr>
                <a:schemeClr val="dk1"/>
              </a:buClr>
              <a:buSzPts val="3454"/>
              <a:buNone/>
              <a:defRPr sz="3454"/>
            </a:lvl8pPr>
            <a:lvl9pPr marL="4114800" lvl="8" indent="-228600" algn="l">
              <a:spcBef>
                <a:spcPts val="691"/>
              </a:spcBef>
              <a:spcAft>
                <a:spcPts val="0"/>
              </a:spcAft>
              <a:buClr>
                <a:schemeClr val="dk1"/>
              </a:buClr>
              <a:buSzPts val="3454"/>
              <a:buNone/>
              <a:defRPr sz="3454"/>
            </a:lvl9pPr>
          </a:lstStyle>
          <a:p>
            <a:endParaRPr/>
          </a:p>
        </p:txBody>
      </p:sp>
      <p:sp>
        <p:nvSpPr>
          <p:cNvPr id="62" name="Google Shape;62;p10"/>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0"/>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0"/>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7169154" y="23042880"/>
            <a:ext cx="21945600" cy="2720342"/>
          </a:xfrm>
          <a:prstGeom prst="rect">
            <a:avLst/>
          </a:prstGeom>
          <a:noFill/>
          <a:ln>
            <a:noFill/>
          </a:ln>
        </p:spPr>
        <p:txBody>
          <a:bodyPr spcFirstLastPara="1" wrap="square" lIns="349525" tIns="174750" rIns="349525" bIns="174750" anchor="b" anchorCtr="0">
            <a:noAutofit/>
          </a:bodyPr>
          <a:lstStyle>
            <a:lvl1pPr lvl="0" algn="l">
              <a:spcBef>
                <a:spcPts val="0"/>
              </a:spcBef>
              <a:spcAft>
                <a:spcPts val="0"/>
              </a:spcAft>
              <a:buSzPts val="1400"/>
              <a:buNone/>
              <a:defRPr sz="7722"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7" name="Google Shape;67;p11"/>
          <p:cNvSpPr>
            <a:spLocks noGrp="1"/>
          </p:cNvSpPr>
          <p:nvPr>
            <p:ph type="pic" idx="2"/>
          </p:nvPr>
        </p:nvSpPr>
        <p:spPr>
          <a:xfrm>
            <a:off x="7169154" y="2941322"/>
            <a:ext cx="21945600" cy="19751040"/>
          </a:xfrm>
          <a:prstGeom prst="rect">
            <a:avLst/>
          </a:prstGeom>
          <a:noFill/>
          <a:ln>
            <a:noFill/>
          </a:ln>
        </p:spPr>
      </p:sp>
      <p:sp>
        <p:nvSpPr>
          <p:cNvPr id="68" name="Google Shape;68;p11"/>
          <p:cNvSpPr txBox="1">
            <a:spLocks noGrp="1"/>
          </p:cNvSpPr>
          <p:nvPr>
            <p:ph type="body" idx="1"/>
          </p:nvPr>
        </p:nvSpPr>
        <p:spPr>
          <a:xfrm>
            <a:off x="7169154" y="25763223"/>
            <a:ext cx="21945600" cy="3863338"/>
          </a:xfrm>
          <a:prstGeom prst="rect">
            <a:avLst/>
          </a:prstGeom>
          <a:noFill/>
          <a:ln>
            <a:noFill/>
          </a:ln>
        </p:spPr>
        <p:txBody>
          <a:bodyPr spcFirstLastPara="1" wrap="square" lIns="349525" tIns="174750" rIns="349525" bIns="174750" anchor="t" anchorCtr="0">
            <a:noAutofit/>
          </a:bodyPr>
          <a:lstStyle>
            <a:lvl1pPr marL="457200" lvl="0" indent="-228600" algn="l">
              <a:spcBef>
                <a:spcPts val="1097"/>
              </a:spcBef>
              <a:spcAft>
                <a:spcPts val="0"/>
              </a:spcAft>
              <a:buClr>
                <a:schemeClr val="dk1"/>
              </a:buClr>
              <a:buSzPts val="5486"/>
              <a:buNone/>
              <a:defRPr sz="5486"/>
            </a:lvl1pPr>
            <a:lvl2pPr marL="914400" lvl="1" indent="-228600" algn="l">
              <a:spcBef>
                <a:spcPts val="935"/>
              </a:spcBef>
              <a:spcAft>
                <a:spcPts val="0"/>
              </a:spcAft>
              <a:buClr>
                <a:schemeClr val="dk1"/>
              </a:buClr>
              <a:buSzPts val="4674"/>
              <a:buNone/>
              <a:defRPr sz="4674"/>
            </a:lvl2pPr>
            <a:lvl3pPr marL="1371600" lvl="2" indent="-228600" algn="l">
              <a:spcBef>
                <a:spcPts val="772"/>
              </a:spcBef>
              <a:spcAft>
                <a:spcPts val="0"/>
              </a:spcAft>
              <a:buClr>
                <a:schemeClr val="dk1"/>
              </a:buClr>
              <a:buSzPts val="3861"/>
              <a:buNone/>
              <a:defRPr sz="3861"/>
            </a:lvl3pPr>
            <a:lvl4pPr marL="1828800" lvl="3" indent="-228600" algn="l">
              <a:spcBef>
                <a:spcPts val="691"/>
              </a:spcBef>
              <a:spcAft>
                <a:spcPts val="0"/>
              </a:spcAft>
              <a:buClr>
                <a:schemeClr val="dk1"/>
              </a:buClr>
              <a:buSzPts val="3454"/>
              <a:buNone/>
              <a:defRPr sz="3454"/>
            </a:lvl4pPr>
            <a:lvl5pPr marL="2286000" lvl="4" indent="-228600" algn="l">
              <a:spcBef>
                <a:spcPts val="691"/>
              </a:spcBef>
              <a:spcAft>
                <a:spcPts val="0"/>
              </a:spcAft>
              <a:buClr>
                <a:schemeClr val="dk1"/>
              </a:buClr>
              <a:buSzPts val="3454"/>
              <a:buNone/>
              <a:defRPr sz="3454"/>
            </a:lvl5pPr>
            <a:lvl6pPr marL="2743200" lvl="5" indent="-228600" algn="l">
              <a:spcBef>
                <a:spcPts val="691"/>
              </a:spcBef>
              <a:spcAft>
                <a:spcPts val="0"/>
              </a:spcAft>
              <a:buClr>
                <a:schemeClr val="dk1"/>
              </a:buClr>
              <a:buSzPts val="3454"/>
              <a:buNone/>
              <a:defRPr sz="3454"/>
            </a:lvl6pPr>
            <a:lvl7pPr marL="3200400" lvl="6" indent="-228600" algn="l">
              <a:spcBef>
                <a:spcPts val="691"/>
              </a:spcBef>
              <a:spcAft>
                <a:spcPts val="0"/>
              </a:spcAft>
              <a:buClr>
                <a:schemeClr val="dk1"/>
              </a:buClr>
              <a:buSzPts val="3454"/>
              <a:buNone/>
              <a:defRPr sz="3454"/>
            </a:lvl7pPr>
            <a:lvl8pPr marL="3657600" lvl="7" indent="-228600" algn="l">
              <a:spcBef>
                <a:spcPts val="691"/>
              </a:spcBef>
              <a:spcAft>
                <a:spcPts val="0"/>
              </a:spcAft>
              <a:buClr>
                <a:schemeClr val="dk1"/>
              </a:buClr>
              <a:buSzPts val="3454"/>
              <a:buNone/>
              <a:defRPr sz="3454"/>
            </a:lvl8pPr>
            <a:lvl9pPr marL="4114800" lvl="8" indent="-228600" algn="l">
              <a:spcBef>
                <a:spcPts val="691"/>
              </a:spcBef>
              <a:spcAft>
                <a:spcPts val="0"/>
              </a:spcAft>
              <a:buClr>
                <a:schemeClr val="dk1"/>
              </a:buClr>
              <a:buSzPts val="3454"/>
              <a:buNone/>
              <a:defRPr sz="3454"/>
            </a:lvl9pPr>
          </a:lstStyle>
          <a:p>
            <a:endParaRPr/>
          </a:p>
        </p:txBody>
      </p:sp>
      <p:sp>
        <p:nvSpPr>
          <p:cNvPr id="69" name="Google Shape;69;p11"/>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1"/>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1"/>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1829042" y="1318072"/>
            <a:ext cx="32917916" cy="5487125"/>
          </a:xfrm>
          <a:prstGeom prst="rect">
            <a:avLst/>
          </a:prstGeom>
          <a:noFill/>
          <a:ln>
            <a:noFill/>
          </a:ln>
        </p:spPr>
        <p:txBody>
          <a:bodyPr spcFirstLastPara="1" wrap="square" lIns="349525" tIns="174750" rIns="349525" bIns="174750" anchor="ctr" anchorCtr="0">
            <a:noAutofit/>
          </a:bodyPr>
          <a:lstStyle>
            <a:lvl1pPr marR="0" lvl="0"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9pPr>
          </a:lstStyle>
          <a:p>
            <a:endParaRPr/>
          </a:p>
        </p:txBody>
      </p:sp>
      <p:sp>
        <p:nvSpPr>
          <p:cNvPr id="11" name="Google Shape;11;p2"/>
          <p:cNvSpPr txBox="1">
            <a:spLocks noGrp="1"/>
          </p:cNvSpPr>
          <p:nvPr>
            <p:ph type="body" idx="1"/>
          </p:nvPr>
        </p:nvSpPr>
        <p:spPr>
          <a:xfrm>
            <a:off x="1829042" y="7680526"/>
            <a:ext cx="32917916" cy="21724953"/>
          </a:xfrm>
          <a:prstGeom prst="rect">
            <a:avLst/>
          </a:prstGeom>
          <a:noFill/>
          <a:ln>
            <a:noFill/>
          </a:ln>
        </p:spPr>
        <p:txBody>
          <a:bodyPr spcFirstLastPara="1" wrap="square" lIns="349525" tIns="174750" rIns="349525" bIns="174750" anchor="t" anchorCtr="0">
            <a:noAutofit/>
          </a:bodyPr>
          <a:lstStyle>
            <a:lvl1pPr marL="457200" marR="0" lvl="0" indent="-1015682" algn="l" rtl="0">
              <a:spcBef>
                <a:spcPts val="2479"/>
              </a:spcBef>
              <a:spcAft>
                <a:spcPts val="0"/>
              </a:spcAft>
              <a:buClr>
                <a:schemeClr val="dk1"/>
              </a:buClr>
              <a:buSzPts val="12395"/>
              <a:buFont typeface="Arial"/>
              <a:buChar char="•"/>
              <a:defRPr sz="12395" b="0" i="0" u="none" strike="noStrike" cap="none">
                <a:solidFill>
                  <a:schemeClr val="dk1"/>
                </a:solidFill>
                <a:latin typeface="Calibri"/>
                <a:ea typeface="Calibri"/>
                <a:cs typeface="Calibri"/>
                <a:sym typeface="Calibri"/>
              </a:defRPr>
            </a:lvl1pPr>
            <a:lvl2pPr marL="914400" marR="0" lvl="1" indent="-918908" algn="l" rtl="0">
              <a:spcBef>
                <a:spcPts val="2174"/>
              </a:spcBef>
              <a:spcAft>
                <a:spcPts val="0"/>
              </a:spcAft>
              <a:buClr>
                <a:schemeClr val="dk1"/>
              </a:buClr>
              <a:buSzPts val="10871"/>
              <a:buFont typeface="Arial"/>
              <a:buChar char="–"/>
              <a:defRPr sz="10871" b="0" i="0" u="none" strike="noStrike" cap="none">
                <a:solidFill>
                  <a:schemeClr val="dk1"/>
                </a:solidFill>
                <a:latin typeface="Calibri"/>
                <a:ea typeface="Calibri"/>
                <a:cs typeface="Calibri"/>
                <a:sym typeface="Calibri"/>
              </a:defRPr>
            </a:lvl2pPr>
            <a:lvl3pPr marL="1371600" marR="0" lvl="2" indent="-822134" algn="l" rtl="0">
              <a:spcBef>
                <a:spcPts val="1869"/>
              </a:spcBef>
              <a:spcAft>
                <a:spcPts val="0"/>
              </a:spcAft>
              <a:buClr>
                <a:schemeClr val="dk1"/>
              </a:buClr>
              <a:buSzPts val="9347"/>
              <a:buFont typeface="Arial"/>
              <a:buChar char="•"/>
              <a:defRPr sz="9347" b="0" i="0" u="none" strike="noStrike" cap="none">
                <a:solidFill>
                  <a:schemeClr val="dk1"/>
                </a:solidFill>
                <a:latin typeface="Calibri"/>
                <a:ea typeface="Calibri"/>
                <a:cs typeface="Calibri"/>
                <a:sym typeface="Calibri"/>
              </a:defRPr>
            </a:lvl3pPr>
            <a:lvl4pPr marL="1828800" marR="0" lvl="3" indent="-718947" algn="l" rtl="0">
              <a:spcBef>
                <a:spcPts val="1544"/>
              </a:spcBef>
              <a:spcAft>
                <a:spcPts val="0"/>
              </a:spcAft>
              <a:buClr>
                <a:schemeClr val="dk1"/>
              </a:buClr>
              <a:buSzPts val="7722"/>
              <a:buFont typeface="Arial"/>
              <a:buChar char="–"/>
              <a:defRPr sz="7722" b="0" i="0" u="none" strike="noStrike" cap="none">
                <a:solidFill>
                  <a:schemeClr val="dk1"/>
                </a:solidFill>
                <a:latin typeface="Calibri"/>
                <a:ea typeface="Calibri"/>
                <a:cs typeface="Calibri"/>
                <a:sym typeface="Calibri"/>
              </a:defRPr>
            </a:lvl4pPr>
            <a:lvl5pPr marL="2286000" marR="0" lvl="4" indent="-718947" algn="l" rtl="0">
              <a:spcBef>
                <a:spcPts val="1544"/>
              </a:spcBef>
              <a:spcAft>
                <a:spcPts val="0"/>
              </a:spcAft>
              <a:buClr>
                <a:schemeClr val="dk1"/>
              </a:buClr>
              <a:buSzPts val="7722"/>
              <a:buFont typeface="Arial"/>
              <a:buChar char="»"/>
              <a:defRPr sz="7722" b="0" i="0" u="none" strike="noStrike" cap="none">
                <a:solidFill>
                  <a:schemeClr val="dk1"/>
                </a:solidFill>
                <a:latin typeface="Calibri"/>
                <a:ea typeface="Calibri"/>
                <a:cs typeface="Calibri"/>
                <a:sym typeface="Calibri"/>
              </a:defRPr>
            </a:lvl5pPr>
            <a:lvl6pPr marL="2743200" marR="0" lvl="5" indent="-718947" algn="l" rtl="0">
              <a:spcBef>
                <a:spcPts val="1544"/>
              </a:spcBef>
              <a:spcAft>
                <a:spcPts val="0"/>
              </a:spcAft>
              <a:buClr>
                <a:schemeClr val="dk1"/>
              </a:buClr>
              <a:buSzPts val="7722"/>
              <a:buFont typeface="Arial"/>
              <a:buChar char="•"/>
              <a:defRPr sz="7722" b="0" i="0" u="none" strike="noStrike" cap="none">
                <a:solidFill>
                  <a:schemeClr val="dk1"/>
                </a:solidFill>
                <a:latin typeface="Calibri"/>
                <a:ea typeface="Calibri"/>
                <a:cs typeface="Calibri"/>
                <a:sym typeface="Calibri"/>
              </a:defRPr>
            </a:lvl6pPr>
            <a:lvl7pPr marL="3200400" marR="0" lvl="6" indent="-718947" algn="l" rtl="0">
              <a:spcBef>
                <a:spcPts val="1544"/>
              </a:spcBef>
              <a:spcAft>
                <a:spcPts val="0"/>
              </a:spcAft>
              <a:buClr>
                <a:schemeClr val="dk1"/>
              </a:buClr>
              <a:buSzPts val="7722"/>
              <a:buFont typeface="Arial"/>
              <a:buChar char="•"/>
              <a:defRPr sz="7722" b="0" i="0" u="none" strike="noStrike" cap="none">
                <a:solidFill>
                  <a:schemeClr val="dk1"/>
                </a:solidFill>
                <a:latin typeface="Calibri"/>
                <a:ea typeface="Calibri"/>
                <a:cs typeface="Calibri"/>
                <a:sym typeface="Calibri"/>
              </a:defRPr>
            </a:lvl7pPr>
            <a:lvl8pPr marL="3657600" marR="0" lvl="7" indent="-718947" algn="l" rtl="0">
              <a:spcBef>
                <a:spcPts val="1544"/>
              </a:spcBef>
              <a:spcAft>
                <a:spcPts val="0"/>
              </a:spcAft>
              <a:buClr>
                <a:schemeClr val="dk1"/>
              </a:buClr>
              <a:buSzPts val="7722"/>
              <a:buFont typeface="Arial"/>
              <a:buChar char="•"/>
              <a:defRPr sz="7722" b="0" i="0" u="none" strike="noStrike" cap="none">
                <a:solidFill>
                  <a:schemeClr val="dk1"/>
                </a:solidFill>
                <a:latin typeface="Calibri"/>
                <a:ea typeface="Calibri"/>
                <a:cs typeface="Calibri"/>
                <a:sym typeface="Calibri"/>
              </a:defRPr>
            </a:lvl8pPr>
            <a:lvl9pPr marL="4114800" marR="0" lvl="8" indent="-718946" algn="l" rtl="0">
              <a:spcBef>
                <a:spcPts val="1544"/>
              </a:spcBef>
              <a:spcAft>
                <a:spcPts val="0"/>
              </a:spcAft>
              <a:buClr>
                <a:schemeClr val="dk1"/>
              </a:buClr>
              <a:buSzPts val="7722"/>
              <a:buFont typeface="Arial"/>
              <a:buChar char="•"/>
              <a:defRPr sz="7722" b="0" i="0" u="none" strike="noStrike" cap="none">
                <a:solidFill>
                  <a:schemeClr val="dk1"/>
                </a:solidFill>
                <a:latin typeface="Calibri"/>
                <a:ea typeface="Calibri"/>
                <a:cs typeface="Calibri"/>
                <a:sym typeface="Calibri"/>
              </a:defRPr>
            </a:lvl9pPr>
          </a:lstStyle>
          <a:p>
            <a:endParaRPr/>
          </a:p>
        </p:txBody>
      </p:sp>
      <p:sp>
        <p:nvSpPr>
          <p:cNvPr id="12" name="Google Shape;12;p2"/>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marR="0" lvl="0" algn="l" rtl="0">
              <a:spcBef>
                <a:spcPts val="0"/>
              </a:spcBef>
              <a:spcAft>
                <a:spcPts val="0"/>
              </a:spcAft>
              <a:buSzPts val="1400"/>
              <a:buNone/>
              <a:defRPr sz="4674"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9pPr>
          </a:lstStyle>
          <a:p>
            <a:endParaRPr/>
          </a:p>
        </p:txBody>
      </p:sp>
      <p:sp>
        <p:nvSpPr>
          <p:cNvPr id="13" name="Google Shape;13;p2"/>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marR="0" lvl="0" algn="ctr" rtl="0">
              <a:spcBef>
                <a:spcPts val="0"/>
              </a:spcBef>
              <a:spcAft>
                <a:spcPts val="0"/>
              </a:spcAft>
              <a:buSzPts val="1400"/>
              <a:buNone/>
              <a:defRPr sz="4674"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rtl="0">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rtl="0">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rtl="0">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rtl="0">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rtl="0">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rtl="0">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rtl="0">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rtl="0">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rtl="0">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grpSp>
        <p:nvGrpSpPr>
          <p:cNvPr id="84" name="Group 83">
            <a:extLst>
              <a:ext uri="{FF2B5EF4-FFF2-40B4-BE49-F238E27FC236}">
                <a16:creationId xmlns:a16="http://schemas.microsoft.com/office/drawing/2014/main" id="{CCDFEEF8-E07B-855E-ED10-8079A1411D38}"/>
              </a:ext>
            </a:extLst>
          </p:cNvPr>
          <p:cNvGrpSpPr/>
          <p:nvPr/>
        </p:nvGrpSpPr>
        <p:grpSpPr>
          <a:xfrm>
            <a:off x="14453764" y="12043937"/>
            <a:ext cx="9236414" cy="6137573"/>
            <a:chOff x="14440697" y="11266891"/>
            <a:chExt cx="9236414" cy="6225801"/>
          </a:xfrm>
        </p:grpSpPr>
        <p:grpSp>
          <p:nvGrpSpPr>
            <p:cNvPr id="78" name="Group 77">
              <a:extLst>
                <a:ext uri="{FF2B5EF4-FFF2-40B4-BE49-F238E27FC236}">
                  <a16:creationId xmlns:a16="http://schemas.microsoft.com/office/drawing/2014/main" id="{69F39C8A-B22F-2DF1-1C4C-DDF6F889EF0F}"/>
                </a:ext>
              </a:extLst>
            </p:cNvPr>
            <p:cNvGrpSpPr/>
            <p:nvPr/>
          </p:nvGrpSpPr>
          <p:grpSpPr>
            <a:xfrm>
              <a:off x="14440697" y="11266891"/>
              <a:ext cx="9236414" cy="6225801"/>
              <a:chOff x="14401799" y="11266890"/>
              <a:chExt cx="9585338" cy="6132859"/>
            </a:xfrm>
          </p:grpSpPr>
          <p:grpSp>
            <p:nvGrpSpPr>
              <p:cNvPr id="72" name="Group 71">
                <a:extLst>
                  <a:ext uri="{FF2B5EF4-FFF2-40B4-BE49-F238E27FC236}">
                    <a16:creationId xmlns:a16="http://schemas.microsoft.com/office/drawing/2014/main" id="{D0AEC96E-224E-24F3-06B8-EEBEEB75CC7A}"/>
                  </a:ext>
                </a:extLst>
              </p:cNvPr>
              <p:cNvGrpSpPr/>
              <p:nvPr/>
            </p:nvGrpSpPr>
            <p:grpSpPr>
              <a:xfrm>
                <a:off x="14401799" y="11266890"/>
                <a:ext cx="9585338" cy="5777534"/>
                <a:chOff x="14653209" y="12451794"/>
                <a:chExt cx="6535956" cy="3983116"/>
              </a:xfrm>
            </p:grpSpPr>
            <p:grpSp>
              <p:nvGrpSpPr>
                <p:cNvPr id="69" name="Group 68">
                  <a:extLst>
                    <a:ext uri="{FF2B5EF4-FFF2-40B4-BE49-F238E27FC236}">
                      <a16:creationId xmlns:a16="http://schemas.microsoft.com/office/drawing/2014/main" id="{EFBF8C23-5D11-B025-ED76-4CDA374FD179}"/>
                    </a:ext>
                  </a:extLst>
                </p:cNvPr>
                <p:cNvGrpSpPr/>
                <p:nvPr/>
              </p:nvGrpSpPr>
              <p:grpSpPr>
                <a:xfrm>
                  <a:off x="14653209" y="12451794"/>
                  <a:ext cx="6002004" cy="3983116"/>
                  <a:chOff x="14653209" y="12451794"/>
                  <a:chExt cx="6002004" cy="3983116"/>
                </a:xfrm>
              </p:grpSpPr>
              <p:grpSp>
                <p:nvGrpSpPr>
                  <p:cNvPr id="66" name="Group 65">
                    <a:extLst>
                      <a:ext uri="{FF2B5EF4-FFF2-40B4-BE49-F238E27FC236}">
                        <a16:creationId xmlns:a16="http://schemas.microsoft.com/office/drawing/2014/main" id="{CEA3A675-179E-1176-D354-9CFBA4EEA3BA}"/>
                      </a:ext>
                    </a:extLst>
                  </p:cNvPr>
                  <p:cNvGrpSpPr/>
                  <p:nvPr/>
                </p:nvGrpSpPr>
                <p:grpSpPr>
                  <a:xfrm>
                    <a:off x="14653209" y="12451794"/>
                    <a:ext cx="5812054" cy="3983116"/>
                    <a:chOff x="16505040" y="14272216"/>
                    <a:chExt cx="3358868" cy="2232382"/>
                  </a:xfrm>
                </p:grpSpPr>
                <p:grpSp>
                  <p:nvGrpSpPr>
                    <p:cNvPr id="62" name="Group 61">
                      <a:extLst>
                        <a:ext uri="{FF2B5EF4-FFF2-40B4-BE49-F238E27FC236}">
                          <a16:creationId xmlns:a16="http://schemas.microsoft.com/office/drawing/2014/main" id="{A286821E-FD9A-CFC8-4C38-5F9C73617603}"/>
                        </a:ext>
                      </a:extLst>
                    </p:cNvPr>
                    <p:cNvGrpSpPr/>
                    <p:nvPr/>
                  </p:nvGrpSpPr>
                  <p:grpSpPr>
                    <a:xfrm>
                      <a:off x="18046023" y="14272231"/>
                      <a:ext cx="1817885" cy="2232367"/>
                      <a:chOff x="18128573" y="14272231"/>
                      <a:chExt cx="1817885" cy="2232367"/>
                    </a:xfrm>
                  </p:grpSpPr>
                  <p:pic>
                    <p:nvPicPr>
                      <p:cNvPr id="58" name="Graphic 57">
                        <a:extLst>
                          <a:ext uri="{FF2B5EF4-FFF2-40B4-BE49-F238E27FC236}">
                            <a16:creationId xmlns:a16="http://schemas.microsoft.com/office/drawing/2014/main" id="{1DD30710-8493-B468-B266-B7C08A5D2194}"/>
                          </a:ext>
                        </a:extLst>
                      </p:cNvPr>
                      <p:cNvPicPr>
                        <a:picLocks noChangeAspect="1"/>
                      </p:cNvPicPr>
                      <p:nvPr/>
                    </p:nvPicPr>
                    <p:blipFill>
                      <a:blip r:embed="rId3">
                        <a:extLst>
                          <a:ext uri="{96DAC541-7B7A-43D3-8B79-37D633B846F1}">
                            <asvg:svgBlip xmlns:asvg="http://schemas.microsoft.com/office/drawing/2016/SVG/main" r:embed="rId4"/>
                          </a:ext>
                        </a:extLst>
                      </a:blip>
                      <a:srcRect r="34862" b="5496"/>
                      <a:stretch/>
                    </p:blipFill>
                    <p:spPr>
                      <a:xfrm>
                        <a:off x="18128573" y="14272231"/>
                        <a:ext cx="1817885" cy="2232367"/>
                      </a:xfrm>
                      <a:prstGeom prst="rect">
                        <a:avLst/>
                      </a:prstGeom>
                    </p:spPr>
                  </p:pic>
                  <p:sp>
                    <p:nvSpPr>
                      <p:cNvPr id="61" name="Rectangle 60">
                        <a:extLst>
                          <a:ext uri="{FF2B5EF4-FFF2-40B4-BE49-F238E27FC236}">
                            <a16:creationId xmlns:a16="http://schemas.microsoft.com/office/drawing/2014/main" id="{CEB7894B-51E4-E7EB-692F-3C0E225BFDE7}"/>
                          </a:ext>
                        </a:extLst>
                      </p:cNvPr>
                      <p:cNvSpPr/>
                      <p:nvPr/>
                    </p:nvSpPr>
                    <p:spPr>
                      <a:xfrm>
                        <a:off x="18427700" y="14503400"/>
                        <a:ext cx="285750" cy="18510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oup 59">
                      <a:extLst>
                        <a:ext uri="{FF2B5EF4-FFF2-40B4-BE49-F238E27FC236}">
                          <a16:creationId xmlns:a16="http://schemas.microsoft.com/office/drawing/2014/main" id="{2A41912C-EDBA-D2FC-CAA3-1F1A7B77090F}"/>
                        </a:ext>
                      </a:extLst>
                    </p:cNvPr>
                    <p:cNvGrpSpPr/>
                    <p:nvPr/>
                  </p:nvGrpSpPr>
                  <p:grpSpPr>
                    <a:xfrm>
                      <a:off x="16505040" y="14272216"/>
                      <a:ext cx="1840110" cy="2193634"/>
                      <a:chOff x="16505040" y="14272216"/>
                      <a:chExt cx="1840110" cy="2193634"/>
                    </a:xfrm>
                  </p:grpSpPr>
                  <p:pic>
                    <p:nvPicPr>
                      <p:cNvPr id="56" name="Graphic 55">
                        <a:extLst>
                          <a:ext uri="{FF2B5EF4-FFF2-40B4-BE49-F238E27FC236}">
                            <a16:creationId xmlns:a16="http://schemas.microsoft.com/office/drawing/2014/main" id="{7C9F560F-1F38-4CCD-6E3F-DA419CC4A366}"/>
                          </a:ext>
                        </a:extLst>
                      </p:cNvPr>
                      <p:cNvPicPr>
                        <a:picLocks noChangeAspect="1"/>
                      </p:cNvPicPr>
                      <p:nvPr/>
                    </p:nvPicPr>
                    <p:blipFill>
                      <a:blip r:embed="rId5">
                        <a:extLst>
                          <a:ext uri="{96DAC541-7B7A-43D3-8B79-37D633B846F1}">
                            <asvg:svgBlip xmlns:asvg="http://schemas.microsoft.com/office/drawing/2016/SVG/main" r:embed="rId6"/>
                          </a:ext>
                        </a:extLst>
                      </a:blip>
                      <a:srcRect r="34862" b="7136"/>
                      <a:stretch/>
                    </p:blipFill>
                    <p:spPr>
                      <a:xfrm>
                        <a:off x="16505040" y="14272216"/>
                        <a:ext cx="1817885" cy="2193634"/>
                      </a:xfrm>
                      <a:prstGeom prst="rect">
                        <a:avLst/>
                      </a:prstGeom>
                    </p:spPr>
                  </p:pic>
                  <p:sp>
                    <p:nvSpPr>
                      <p:cNvPr id="59" name="Rectangle 58">
                        <a:extLst>
                          <a:ext uri="{FF2B5EF4-FFF2-40B4-BE49-F238E27FC236}">
                            <a16:creationId xmlns:a16="http://schemas.microsoft.com/office/drawing/2014/main" id="{8FB5CD2B-2274-87D8-999F-73281B1EE4B6}"/>
                          </a:ext>
                        </a:extLst>
                      </p:cNvPr>
                      <p:cNvSpPr/>
                      <p:nvPr/>
                    </p:nvSpPr>
                    <p:spPr>
                      <a:xfrm>
                        <a:off x="18253075" y="14725650"/>
                        <a:ext cx="92075" cy="13335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4" name="Straight Connector 63">
                      <a:extLst>
                        <a:ext uri="{FF2B5EF4-FFF2-40B4-BE49-F238E27FC236}">
                          <a16:creationId xmlns:a16="http://schemas.microsoft.com/office/drawing/2014/main" id="{8A47D853-2C46-651A-2495-ACA60F13FD86}"/>
                        </a:ext>
                      </a:extLst>
                    </p:cNvPr>
                    <p:cNvCxnSpPr>
                      <a:cxnSpLocks/>
                    </p:cNvCxnSpPr>
                    <p:nvPr/>
                  </p:nvCxnSpPr>
                  <p:spPr>
                    <a:xfrm>
                      <a:off x="18456275" y="14612142"/>
                      <a:ext cx="0" cy="1560515"/>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sp>
                <p:nvSpPr>
                  <p:cNvPr id="68" name="Rectangle 67">
                    <a:extLst>
                      <a:ext uri="{FF2B5EF4-FFF2-40B4-BE49-F238E27FC236}">
                        <a16:creationId xmlns:a16="http://schemas.microsoft.com/office/drawing/2014/main" id="{87E742EF-782A-BA99-30C2-D0F6BE0D8B7E}"/>
                      </a:ext>
                    </a:extLst>
                  </p:cNvPr>
                  <p:cNvSpPr/>
                  <p:nvPr/>
                </p:nvSpPr>
                <p:spPr>
                  <a:xfrm>
                    <a:off x="20113282" y="13260850"/>
                    <a:ext cx="541931" cy="23223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1" name="Graphic 70">
                  <a:extLst>
                    <a:ext uri="{FF2B5EF4-FFF2-40B4-BE49-F238E27FC236}">
                      <a16:creationId xmlns:a16="http://schemas.microsoft.com/office/drawing/2014/main" id="{73B2B40F-1D05-4646-4366-8710B73FF7FC}"/>
                    </a:ext>
                  </a:extLst>
                </p:cNvPr>
                <p:cNvPicPr>
                  <a:picLocks noChangeAspect="1"/>
                </p:cNvPicPr>
                <p:nvPr/>
              </p:nvPicPr>
              <p:blipFill>
                <a:blip r:embed="rId7">
                  <a:extLst>
                    <a:ext uri="{96DAC541-7B7A-43D3-8B79-37D633B846F1}">
                      <asvg:svgBlip xmlns:asvg="http://schemas.microsoft.com/office/drawing/2016/SVG/main" r:embed="rId8"/>
                    </a:ext>
                  </a:extLst>
                </a:blip>
                <a:srcRect l="77441" t="21496" r="4523" b="28925"/>
                <a:stretch/>
              </p:blipFill>
              <p:spPr>
                <a:xfrm>
                  <a:off x="20043525" y="13293726"/>
                  <a:ext cx="1145640" cy="1620350"/>
                </a:xfrm>
                <a:prstGeom prst="rect">
                  <a:avLst/>
                </a:prstGeom>
              </p:spPr>
            </p:pic>
          </p:grpSp>
          <p:sp>
            <p:nvSpPr>
              <p:cNvPr id="76" name="TextBox 75">
                <a:extLst>
                  <a:ext uri="{FF2B5EF4-FFF2-40B4-BE49-F238E27FC236}">
                    <a16:creationId xmlns:a16="http://schemas.microsoft.com/office/drawing/2014/main" id="{CF8D40BD-6466-C832-012E-A19CBF95A6EF}"/>
                  </a:ext>
                </a:extLst>
              </p:cNvPr>
              <p:cNvSpPr txBox="1"/>
              <p:nvPr/>
            </p:nvSpPr>
            <p:spPr>
              <a:xfrm rot="16200000">
                <a:off x="12164313" y="13925855"/>
                <a:ext cx="5149340" cy="484758"/>
              </a:xfrm>
              <a:prstGeom prst="rect">
                <a:avLst/>
              </a:prstGeom>
              <a:noFill/>
            </p:spPr>
            <p:txBody>
              <a:bodyPr wrap="square" rtlCol="0">
                <a:spAutoFit/>
              </a:bodyPr>
              <a:lstStyle/>
              <a:p>
                <a:pPr algn="ctr"/>
                <a:r>
                  <a:rPr lang="en-US" sz="2400" dirty="0"/>
                  <a:t>Percent of genome</a:t>
                </a:r>
              </a:p>
            </p:txBody>
          </p:sp>
          <p:sp>
            <p:nvSpPr>
              <p:cNvPr id="77" name="TextBox 76">
                <a:extLst>
                  <a:ext uri="{FF2B5EF4-FFF2-40B4-BE49-F238E27FC236}">
                    <a16:creationId xmlns:a16="http://schemas.microsoft.com/office/drawing/2014/main" id="{0AA9E2C4-DE1A-525E-03CA-DD43EAFCEE72}"/>
                  </a:ext>
                </a:extLst>
              </p:cNvPr>
              <p:cNvSpPr txBox="1"/>
              <p:nvPr/>
            </p:nvSpPr>
            <p:spPr>
              <a:xfrm>
                <a:off x="17002043" y="16938084"/>
                <a:ext cx="4863830" cy="461665"/>
              </a:xfrm>
              <a:prstGeom prst="rect">
                <a:avLst/>
              </a:prstGeom>
              <a:noFill/>
            </p:spPr>
            <p:txBody>
              <a:bodyPr wrap="square" rtlCol="0">
                <a:spAutoFit/>
              </a:bodyPr>
              <a:lstStyle/>
              <a:p>
                <a:pPr algn="ctr"/>
                <a:r>
                  <a:rPr lang="en-US" sz="2400" dirty="0"/>
                  <a:t>Kimura 2-parameter divergence</a:t>
                </a:r>
              </a:p>
            </p:txBody>
          </p:sp>
        </p:grpSp>
        <p:sp>
          <p:nvSpPr>
            <p:cNvPr id="82" name="TextBox 81">
              <a:extLst>
                <a:ext uri="{FF2B5EF4-FFF2-40B4-BE49-F238E27FC236}">
                  <a16:creationId xmlns:a16="http://schemas.microsoft.com/office/drawing/2014/main" id="{148632D9-0884-DAEA-A0BC-22947B2A6854}"/>
                </a:ext>
              </a:extLst>
            </p:cNvPr>
            <p:cNvSpPr txBox="1"/>
            <p:nvPr/>
          </p:nvSpPr>
          <p:spPr>
            <a:xfrm>
              <a:off x="17261762" y="12533552"/>
              <a:ext cx="1416040" cy="461664"/>
            </a:xfrm>
            <a:prstGeom prst="rect">
              <a:avLst/>
            </a:prstGeom>
            <a:noFill/>
          </p:spPr>
          <p:txBody>
            <a:bodyPr wrap="square" rtlCol="0">
              <a:spAutoFit/>
            </a:bodyPr>
            <a:lstStyle/>
            <a:p>
              <a:pPr algn="ctr"/>
              <a:r>
                <a:rPr lang="en-US" sz="2400" dirty="0"/>
                <a:t>R</a:t>
              </a:r>
              <a:r>
                <a:rPr lang="en-US" sz="2400" baseline="30000" dirty="0"/>
                <a:t>2</a:t>
              </a:r>
              <a:r>
                <a:rPr lang="en-US" sz="2400" dirty="0"/>
                <a:t>=0.36</a:t>
              </a:r>
            </a:p>
          </p:txBody>
        </p:sp>
        <p:sp>
          <p:nvSpPr>
            <p:cNvPr id="83" name="TextBox 82">
              <a:extLst>
                <a:ext uri="{FF2B5EF4-FFF2-40B4-BE49-F238E27FC236}">
                  <a16:creationId xmlns:a16="http://schemas.microsoft.com/office/drawing/2014/main" id="{4A32C4A3-5C63-6DE1-EF0F-9E859CBB8E93}"/>
                </a:ext>
              </a:extLst>
            </p:cNvPr>
            <p:cNvSpPr txBox="1"/>
            <p:nvPr/>
          </p:nvSpPr>
          <p:spPr>
            <a:xfrm>
              <a:off x="20045237" y="12533553"/>
              <a:ext cx="1416040" cy="461664"/>
            </a:xfrm>
            <a:prstGeom prst="rect">
              <a:avLst/>
            </a:prstGeom>
            <a:noFill/>
          </p:spPr>
          <p:txBody>
            <a:bodyPr wrap="square" rtlCol="0">
              <a:spAutoFit/>
            </a:bodyPr>
            <a:lstStyle/>
            <a:p>
              <a:pPr algn="ctr"/>
              <a:r>
                <a:rPr lang="en-US" sz="2400" dirty="0"/>
                <a:t>R</a:t>
              </a:r>
              <a:r>
                <a:rPr lang="en-US" sz="2400" baseline="30000" dirty="0"/>
                <a:t>2</a:t>
              </a:r>
              <a:r>
                <a:rPr lang="en-US" sz="2400" dirty="0"/>
                <a:t>=0.73</a:t>
              </a:r>
            </a:p>
          </p:txBody>
        </p:sp>
      </p:grpSp>
      <p:sp>
        <p:nvSpPr>
          <p:cNvPr id="6" name="TextBox 5">
            <a:extLst>
              <a:ext uri="{FF2B5EF4-FFF2-40B4-BE49-F238E27FC236}">
                <a16:creationId xmlns:a16="http://schemas.microsoft.com/office/drawing/2014/main" id="{21F71B00-6204-3BB9-D218-143B27C54370}"/>
              </a:ext>
            </a:extLst>
          </p:cNvPr>
          <p:cNvSpPr txBox="1"/>
          <p:nvPr/>
        </p:nvSpPr>
        <p:spPr>
          <a:xfrm>
            <a:off x="14901221" y="18167452"/>
            <a:ext cx="8939403" cy="2169825"/>
          </a:xfrm>
          <a:prstGeom prst="rect">
            <a:avLst/>
          </a:prstGeom>
          <a:noFill/>
        </p:spPr>
        <p:txBody>
          <a:bodyPr wrap="square" rtlCol="0">
            <a:spAutoFit/>
          </a:bodyPr>
          <a:lstStyle/>
          <a:p>
            <a:pPr rtl="0">
              <a:lnSpc>
                <a:spcPts val="2700"/>
              </a:lnSpc>
            </a:pPr>
            <a:r>
              <a:rPr lang="en-US" sz="2400" dirty="0">
                <a:solidFill>
                  <a:schemeClr val="tx1">
                    <a:lumMod val="65000"/>
                    <a:lumOff val="35000"/>
                  </a:schemeClr>
                </a:solidFill>
                <a:latin typeface="Arial" panose="020B0604020202020204" pitchFamily="34" charset="0"/>
              </a:rPr>
              <a:t>Domestic cattle shows high gene density variation and high repeat activity while North American deer mouse shows low gene density variation and low repeat activity. We hypothesized that recent repeat expansions increase gene density due to repeats preferentially expanding in some genomic regions but not others.</a:t>
            </a:r>
          </a:p>
        </p:txBody>
      </p:sp>
      <p:pic>
        <p:nvPicPr>
          <p:cNvPr id="3" name="Graphic 2">
            <a:extLst>
              <a:ext uri="{FF2B5EF4-FFF2-40B4-BE49-F238E27FC236}">
                <a16:creationId xmlns:a16="http://schemas.microsoft.com/office/drawing/2014/main" id="{6D750509-AB86-B7AD-D889-C11D160E190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7186634" y="13800822"/>
            <a:ext cx="1503886" cy="931852"/>
          </a:xfrm>
          <a:prstGeom prst="rect">
            <a:avLst/>
          </a:prstGeom>
        </p:spPr>
      </p:pic>
      <p:pic>
        <p:nvPicPr>
          <p:cNvPr id="5" name="Graphic 4">
            <a:extLst>
              <a:ext uri="{FF2B5EF4-FFF2-40B4-BE49-F238E27FC236}">
                <a16:creationId xmlns:a16="http://schemas.microsoft.com/office/drawing/2014/main" id="{3DB2E437-F5F6-8605-3207-60292376D7E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0228619" y="13798570"/>
            <a:ext cx="1288997" cy="104731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3627</TotalTime>
  <Words>57</Words>
  <Application>Microsoft Office PowerPoint</Application>
  <PresentationFormat>Custom</PresentationFormat>
  <Paragraphs>6</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Tomoni Minamoto</dc:creator>
  <cp:lastModifiedBy>Hu, Zhaobo</cp:lastModifiedBy>
  <cp:revision>171</cp:revision>
  <dcterms:created xsi:type="dcterms:W3CDTF">2014-10-11T23:18:25Z</dcterms:created>
  <dcterms:modified xsi:type="dcterms:W3CDTF">2025-02-05T17:57:22Z</dcterms:modified>
</cp:coreProperties>
</file>