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2024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B67DD2D5-3B27-AA2F-7ADD-9EE694231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5BD78AC3-3EA2-2ABB-1804-6BF899618E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69FB9AD-E58E-824E-C210-6C17AE138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665DED0C-D591-C8E2-59DC-55107135CE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85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phic 184" descr="Checkmark with solid fill">
            <a:extLst>
              <a:ext uri="{FF2B5EF4-FFF2-40B4-BE49-F238E27FC236}">
                <a16:creationId xmlns:a16="http://schemas.microsoft.com/office/drawing/2014/main" id="{DCA27A5C-FBBE-5048-B662-459BE66B6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4535" y="11314090"/>
            <a:ext cx="1480101" cy="1507512"/>
          </a:xfrm>
          <a:prstGeom prst="rect">
            <a:avLst/>
          </a:prstGeom>
        </p:spPr>
      </p:pic>
      <p:pic>
        <p:nvPicPr>
          <p:cNvPr id="188" name="Graphic 187" descr="Close with solid fill">
            <a:extLst>
              <a:ext uri="{FF2B5EF4-FFF2-40B4-BE49-F238E27FC236}">
                <a16:creationId xmlns:a16="http://schemas.microsoft.com/office/drawing/2014/main" id="{779FDD90-9EAF-BCDA-F31C-068DD154F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7119" y="9012553"/>
            <a:ext cx="1480101" cy="1507512"/>
          </a:xfrm>
          <a:prstGeom prst="rect">
            <a:avLst/>
          </a:prstGeom>
        </p:spPr>
      </p:pic>
      <p:pic>
        <p:nvPicPr>
          <p:cNvPr id="191" name="Graphic 190" descr="Checkmark with solid fill">
            <a:extLst>
              <a:ext uri="{FF2B5EF4-FFF2-40B4-BE49-F238E27FC236}">
                <a16:creationId xmlns:a16="http://schemas.microsoft.com/office/drawing/2014/main" id="{45B2AA1C-2005-7495-C00B-187ADC42C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124" y="20491322"/>
            <a:ext cx="1480101" cy="1507512"/>
          </a:xfrm>
          <a:prstGeom prst="rect">
            <a:avLst/>
          </a:prstGeom>
        </p:spPr>
      </p:pic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36980361-4218-5E26-8269-F3A9CB31A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123" y="25083427"/>
            <a:ext cx="1480101" cy="1507512"/>
          </a:xfrm>
          <a:prstGeom prst="rect">
            <a:avLst/>
          </a:prstGeom>
        </p:spPr>
      </p:pic>
      <p:pic>
        <p:nvPicPr>
          <p:cNvPr id="199" name="Graphic 198" descr="Checkmark with solid fill">
            <a:extLst>
              <a:ext uri="{FF2B5EF4-FFF2-40B4-BE49-F238E27FC236}">
                <a16:creationId xmlns:a16="http://schemas.microsoft.com/office/drawing/2014/main" id="{58C350FE-7A57-656E-8C30-D3586FB31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4535" y="15901912"/>
            <a:ext cx="1480101" cy="150751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7E1DC43-5DA3-C19F-30EB-DD4237D24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7626" y="4936512"/>
            <a:ext cx="38696636" cy="280692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AFB549-DED7-9E7B-017F-92154F80E819}"/>
              </a:ext>
            </a:extLst>
          </p:cNvPr>
          <p:cNvSpPr/>
          <p:nvPr/>
        </p:nvSpPr>
        <p:spPr>
          <a:xfrm>
            <a:off x="-11297285" y="9744938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115EB-4503-5B1D-62BE-8574AB839757}"/>
              </a:ext>
            </a:extLst>
          </p:cNvPr>
          <p:cNvSpPr/>
          <p:nvPr/>
        </p:nvSpPr>
        <p:spPr>
          <a:xfrm>
            <a:off x="-11144885" y="12043638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6F85F-FAD5-7B87-1E3B-D8E37A1FF96D}"/>
              </a:ext>
            </a:extLst>
          </p:cNvPr>
          <p:cNvSpPr/>
          <p:nvPr/>
        </p:nvSpPr>
        <p:spPr>
          <a:xfrm>
            <a:off x="-10992485" y="16632846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73F40-A762-17C2-1F86-53A55D27526B}"/>
              </a:ext>
            </a:extLst>
          </p:cNvPr>
          <p:cNvSpPr/>
          <p:nvPr/>
        </p:nvSpPr>
        <p:spPr>
          <a:xfrm>
            <a:off x="-10840085" y="21222646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CEBF2-33F7-F973-CA79-7934A75BB769}"/>
              </a:ext>
            </a:extLst>
          </p:cNvPr>
          <p:cNvSpPr/>
          <p:nvPr/>
        </p:nvSpPr>
        <p:spPr>
          <a:xfrm>
            <a:off x="-10641965" y="25814324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20718-9FB8-71F8-882A-F888C5B63882}"/>
              </a:ext>
            </a:extLst>
          </p:cNvPr>
          <p:cNvSpPr/>
          <p:nvPr/>
        </p:nvSpPr>
        <p:spPr>
          <a:xfrm>
            <a:off x="3001295" y="6360047"/>
            <a:ext cx="2825496" cy="32427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2001B2A7-E2F5-6F7A-A743-8D4017D1B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21A2DA-5A77-BEB9-01BE-4A6CF0143DF3}"/>
              </a:ext>
            </a:extLst>
          </p:cNvPr>
          <p:cNvGrpSpPr/>
          <p:nvPr/>
        </p:nvGrpSpPr>
        <p:grpSpPr>
          <a:xfrm>
            <a:off x="688110" y="7903029"/>
            <a:ext cx="35197415" cy="25690571"/>
            <a:chOff x="1537196" y="4936512"/>
            <a:chExt cx="38456341" cy="28069259"/>
          </a:xfrm>
        </p:grpSpPr>
        <p:pic>
          <p:nvPicPr>
            <p:cNvPr id="185" name="Graphic 184" descr="Checkmark with solid fill">
              <a:extLst>
                <a:ext uri="{FF2B5EF4-FFF2-40B4-BE49-F238E27FC236}">
                  <a16:creationId xmlns:a16="http://schemas.microsoft.com/office/drawing/2014/main" id="{5874451E-61CD-4822-7FFF-A23594B8D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7196" y="11357541"/>
              <a:ext cx="1394780" cy="1420610"/>
            </a:xfrm>
            <a:prstGeom prst="rect">
              <a:avLst/>
            </a:prstGeom>
          </p:spPr>
        </p:pic>
        <p:pic>
          <p:nvPicPr>
            <p:cNvPr id="188" name="Graphic 187" descr="Close with solid fill">
              <a:extLst>
                <a:ext uri="{FF2B5EF4-FFF2-40B4-BE49-F238E27FC236}">
                  <a16:creationId xmlns:a16="http://schemas.microsoft.com/office/drawing/2014/main" id="{F38B9E66-69B9-124F-CC1E-9A44F23A5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39780" y="9056004"/>
              <a:ext cx="1394780" cy="1420610"/>
            </a:xfrm>
            <a:prstGeom prst="rect">
              <a:avLst/>
            </a:prstGeom>
          </p:spPr>
        </p:pic>
        <p:pic>
          <p:nvPicPr>
            <p:cNvPr id="191" name="Graphic 190" descr="Checkmark with solid fill">
              <a:extLst>
                <a:ext uri="{FF2B5EF4-FFF2-40B4-BE49-F238E27FC236}">
                  <a16:creationId xmlns:a16="http://schemas.microsoft.com/office/drawing/2014/main" id="{B7B86BC9-A459-7F7E-F26F-C739D08B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8785" y="20534773"/>
              <a:ext cx="1394780" cy="1420610"/>
            </a:xfrm>
            <a:prstGeom prst="rect">
              <a:avLst/>
            </a:prstGeom>
          </p:spPr>
        </p:pic>
        <p:pic>
          <p:nvPicPr>
            <p:cNvPr id="198" name="Graphic 197" descr="Checkmark with solid fill">
              <a:extLst>
                <a:ext uri="{FF2B5EF4-FFF2-40B4-BE49-F238E27FC236}">
                  <a16:creationId xmlns:a16="http://schemas.microsoft.com/office/drawing/2014/main" id="{E146FDD4-EDD0-1DA7-52BF-AE4A793C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8784" y="25126878"/>
              <a:ext cx="1394780" cy="1420610"/>
            </a:xfrm>
            <a:prstGeom prst="rect">
              <a:avLst/>
            </a:prstGeom>
          </p:spPr>
        </p:pic>
        <p:pic>
          <p:nvPicPr>
            <p:cNvPr id="199" name="Graphic 198" descr="Checkmark with solid fill">
              <a:extLst>
                <a:ext uri="{FF2B5EF4-FFF2-40B4-BE49-F238E27FC236}">
                  <a16:creationId xmlns:a16="http://schemas.microsoft.com/office/drawing/2014/main" id="{D2295816-0CB7-DE5E-F362-07ED0A6CC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7196" y="15945363"/>
              <a:ext cx="1394780" cy="1420610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CBFC91F-3F11-852E-3A03-A691993A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4743"/>
            <a:stretch>
              <a:fillRect/>
            </a:stretch>
          </p:blipFill>
          <p:spPr>
            <a:xfrm>
              <a:off x="3132312" y="4936512"/>
              <a:ext cx="36861225" cy="28069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2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AA91E08-3059-5CD6-3148-47A2546A2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1" r="1969"/>
          <a:stretch>
            <a:fillRect/>
          </a:stretch>
        </p:blipFill>
        <p:spPr>
          <a:xfrm>
            <a:off x="0" y="-1122630"/>
            <a:ext cx="36576000" cy="340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2</Words>
  <Application>Microsoft Office PowerPoint</Application>
  <PresentationFormat>Custom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278</cp:revision>
  <dcterms:created xsi:type="dcterms:W3CDTF">2014-10-11T23:18:25Z</dcterms:created>
  <dcterms:modified xsi:type="dcterms:W3CDTF">2025-07-02T20:03:09Z</dcterms:modified>
</cp:coreProperties>
</file>