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5DC863"/>
    <a:srgbClr val="2C728E"/>
    <a:srgbClr val="21908C"/>
    <a:srgbClr val="27AD81"/>
    <a:srgbClr val="AADC32"/>
    <a:srgbClr val="FDE725"/>
    <a:srgbClr val="472D7B"/>
    <a:srgbClr val="44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3431" autoAdjust="0"/>
  </p:normalViewPr>
  <p:slideViewPr>
    <p:cSldViewPr snapToGrid="0">
      <p:cViewPr>
        <p:scale>
          <a:sx n="10" d="100"/>
          <a:sy n="10" d="100"/>
        </p:scale>
        <p:origin x="2024" y="528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4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2743201" y="10226044"/>
            <a:ext cx="31089600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486403" y="18653763"/>
            <a:ext cx="25603200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ctr">
              <a:spcBef>
                <a:spcPts val="2479"/>
              </a:spcBef>
              <a:spcAft>
                <a:spcPts val="0"/>
              </a:spcAft>
              <a:buClr>
                <a:srgbClr val="888888"/>
              </a:buClr>
              <a:buSzPts val="1239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174"/>
              </a:spcBef>
              <a:spcAft>
                <a:spcPts val="0"/>
              </a:spcAft>
              <a:buClr>
                <a:srgbClr val="888888"/>
              </a:buClr>
              <a:buSzPts val="1087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869"/>
              </a:spcBef>
              <a:spcAft>
                <a:spcPts val="0"/>
              </a:spcAft>
              <a:buClr>
                <a:srgbClr val="888888"/>
              </a:buClr>
              <a:buSzPts val="9347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10F067C-8271-E1A4-A0DC-1F088F8BD5BD}"/>
              </a:ext>
            </a:extLst>
          </p:cNvPr>
          <p:cNvGrpSpPr/>
          <p:nvPr/>
        </p:nvGrpSpPr>
        <p:grpSpPr>
          <a:xfrm>
            <a:off x="334345" y="2792441"/>
            <a:ext cx="35699192" cy="28587410"/>
            <a:chOff x="15418888" y="14109699"/>
            <a:chExt cx="6710626" cy="5276073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C53BF965-4E10-37C8-BDD9-C8BC76A11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652260" y="14109699"/>
              <a:ext cx="6477254" cy="5276073"/>
            </a:xfrm>
            <a:prstGeom prst="rect">
              <a:avLst/>
            </a:prstGeom>
          </p:spPr>
        </p:pic>
        <p:pic>
          <p:nvPicPr>
            <p:cNvPr id="185" name="Graphic 184" descr="Checkmark with solid fill">
              <a:extLst>
                <a:ext uri="{FF2B5EF4-FFF2-40B4-BE49-F238E27FC236}">
                  <a16:creationId xmlns:a16="http://schemas.microsoft.com/office/drawing/2014/main" id="{DCA27A5C-FBBE-5048-B662-459BE66B6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007863" y="15222628"/>
              <a:ext cx="170130" cy="170130"/>
            </a:xfrm>
            <a:prstGeom prst="rect">
              <a:avLst/>
            </a:prstGeom>
          </p:spPr>
        </p:pic>
        <p:pic>
          <p:nvPicPr>
            <p:cNvPr id="186" name="Graphic 185" descr="Close with solid fill">
              <a:extLst>
                <a:ext uri="{FF2B5EF4-FFF2-40B4-BE49-F238E27FC236}">
                  <a16:creationId xmlns:a16="http://schemas.microsoft.com/office/drawing/2014/main" id="{9CF423A5-3B5C-6831-87A1-8518A3063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704295" y="17446005"/>
              <a:ext cx="170130" cy="170130"/>
            </a:xfrm>
            <a:prstGeom prst="rect">
              <a:avLst/>
            </a:prstGeom>
          </p:spPr>
        </p:pic>
        <p:pic>
          <p:nvPicPr>
            <p:cNvPr id="188" name="Graphic 187" descr="Close with solid fill">
              <a:extLst>
                <a:ext uri="{FF2B5EF4-FFF2-40B4-BE49-F238E27FC236}">
                  <a16:creationId xmlns:a16="http://schemas.microsoft.com/office/drawing/2014/main" id="{779FDD90-9EAF-BCDA-F31C-068DD154F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702935" y="15498405"/>
              <a:ext cx="170130" cy="170130"/>
            </a:xfrm>
            <a:prstGeom prst="rect">
              <a:avLst/>
            </a:prstGeom>
          </p:spPr>
        </p:pic>
        <p:pic>
          <p:nvPicPr>
            <p:cNvPr id="191" name="Graphic 190" descr="Checkmark with solid fill">
              <a:extLst>
                <a:ext uri="{FF2B5EF4-FFF2-40B4-BE49-F238E27FC236}">
                  <a16:creationId xmlns:a16="http://schemas.microsoft.com/office/drawing/2014/main" id="{45B2AA1C-2005-7495-C00B-187ADC42C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086085" y="17166587"/>
              <a:ext cx="170130" cy="170130"/>
            </a:xfrm>
            <a:prstGeom prst="rect">
              <a:avLst/>
            </a:prstGeom>
          </p:spPr>
        </p:pic>
        <p:pic>
          <p:nvPicPr>
            <p:cNvPr id="198" name="Graphic 197" descr="Checkmark with solid fill">
              <a:extLst>
                <a:ext uri="{FF2B5EF4-FFF2-40B4-BE49-F238E27FC236}">
                  <a16:creationId xmlns:a16="http://schemas.microsoft.com/office/drawing/2014/main" id="{36980361-4218-5E26-8269-F3A9CB31A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418888" y="16616161"/>
              <a:ext cx="170130" cy="170130"/>
            </a:xfrm>
            <a:prstGeom prst="rect">
              <a:avLst/>
            </a:prstGeom>
          </p:spPr>
        </p:pic>
        <p:pic>
          <p:nvPicPr>
            <p:cNvPr id="199" name="Graphic 198" descr="Checkmark with solid fill">
              <a:extLst>
                <a:ext uri="{FF2B5EF4-FFF2-40B4-BE49-F238E27FC236}">
                  <a16:creationId xmlns:a16="http://schemas.microsoft.com/office/drawing/2014/main" id="{58C350FE-7A57-656E-8C30-D3586FB31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447263" y="16055706"/>
              <a:ext cx="170130" cy="1701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55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4091</TotalTime>
  <Words>1</Words>
  <Application>Microsoft Office PowerPoint</Application>
  <PresentationFormat>Custom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261</cp:revision>
  <dcterms:created xsi:type="dcterms:W3CDTF">2014-10-11T23:18:25Z</dcterms:created>
  <dcterms:modified xsi:type="dcterms:W3CDTF">2025-05-21T20:30:10Z</dcterms:modified>
</cp:coreProperties>
</file>