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25" d="100"/>
          <a:sy n="25" d="100"/>
        </p:scale>
        <p:origin x="264" y="-74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7949E14-AF5E-5BB1-0E8E-32D411DA8EDC}"/>
              </a:ext>
            </a:extLst>
          </p:cNvPr>
          <p:cNvSpPr txBox="1"/>
          <p:nvPr/>
        </p:nvSpPr>
        <p:spPr>
          <a:xfrm rot="16200000">
            <a:off x="11117073" y="18618685"/>
            <a:ext cx="146509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CD4E8-9D32-AB58-C255-ED3157921064}"/>
              </a:ext>
            </a:extLst>
          </p:cNvPr>
          <p:cNvGrpSpPr/>
          <p:nvPr/>
        </p:nvGrpSpPr>
        <p:grpSpPr>
          <a:xfrm>
            <a:off x="10614620" y="15634190"/>
            <a:ext cx="10038348" cy="6689748"/>
            <a:chOff x="10614620" y="15634190"/>
            <a:chExt cx="10038348" cy="668974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C661FE-7FB4-A40F-E067-B516B33BDECA}"/>
                </a:ext>
              </a:extLst>
            </p:cNvPr>
            <p:cNvGrpSpPr/>
            <p:nvPr/>
          </p:nvGrpSpPr>
          <p:grpSpPr>
            <a:xfrm>
              <a:off x="10614620" y="15634190"/>
              <a:ext cx="10038348" cy="6689748"/>
              <a:chOff x="14868499" y="6196003"/>
              <a:chExt cx="9323268" cy="5674767"/>
            </a:xfrm>
          </p:grpSpPr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F8A4D88E-291F-C709-835D-136A72182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871" t="18447" r="7407" b="10648"/>
              <a:stretch/>
            </p:blipFill>
            <p:spPr>
              <a:xfrm>
                <a:off x="15045443" y="6196003"/>
                <a:ext cx="9146324" cy="567476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297791-2A33-C9EA-91E2-199AC6D448CF}"/>
                  </a:ext>
                </a:extLst>
              </p:cNvPr>
              <p:cNvSpPr txBox="1"/>
              <p:nvPr/>
            </p:nvSpPr>
            <p:spPr>
              <a:xfrm rot="16200000">
                <a:off x="14465029" y="8026678"/>
                <a:ext cx="163793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3ECAC3-7D81-E9BE-906D-EA3AD0DDE83E}"/>
                </a:ext>
              </a:extLst>
            </p:cNvPr>
            <p:cNvSpPr txBox="1"/>
            <p:nvPr/>
          </p:nvSpPr>
          <p:spPr>
            <a:xfrm>
              <a:off x="15043204" y="19707907"/>
              <a:ext cx="4372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Phylogenetic ANOVA found no evidence that mean R</a:t>
              </a:r>
              <a:r>
                <a:rPr lang="en-US" sz="1600" baseline="30000" dirty="0"/>
                <a:t>2</a:t>
              </a:r>
              <a:r>
                <a:rPr lang="en-US" sz="1600" dirty="0"/>
                <a:t>s differ between any clades.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133175E0-AE5D-4200-B3BF-67B4F623A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95412" y="14048476"/>
            <a:ext cx="1866184" cy="15171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1582A1-0867-E5E7-4C68-EFFC72889A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52497" y="14665649"/>
            <a:ext cx="2175107" cy="7487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DCCCBA-2AE7-4466-7775-5B673620C2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88000" y="14048476"/>
            <a:ext cx="1748388" cy="1365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172</cp:revision>
  <dcterms:created xsi:type="dcterms:W3CDTF">2014-10-11T23:18:25Z</dcterms:created>
  <dcterms:modified xsi:type="dcterms:W3CDTF">2025-02-05T16:05:31Z</dcterms:modified>
</cp:coreProperties>
</file>