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33" d="100"/>
          <a:sy n="33" d="100"/>
        </p:scale>
        <p:origin x="-1248" y="-10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E14C7C57-CAC7-7F13-0ACE-2CF86C0845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441"/>
          <a:stretch/>
        </p:blipFill>
        <p:spPr>
          <a:xfrm>
            <a:off x="19249697" y="8540884"/>
            <a:ext cx="8844210" cy="672146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E28D5A-EDEC-A39F-3A01-DB165A3AC89F}"/>
              </a:ext>
            </a:extLst>
          </p:cNvPr>
          <p:cNvGrpSpPr/>
          <p:nvPr/>
        </p:nvGrpSpPr>
        <p:grpSpPr>
          <a:xfrm>
            <a:off x="2248626" y="4598762"/>
            <a:ext cx="9741035" cy="7241702"/>
            <a:chOff x="13450026" y="13194122"/>
            <a:chExt cx="9741035" cy="724170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96CCA7C-ECEA-0C27-8308-35FB512F2864}"/>
                </a:ext>
              </a:extLst>
            </p:cNvPr>
            <p:cNvGrpSpPr/>
            <p:nvPr/>
          </p:nvGrpSpPr>
          <p:grpSpPr>
            <a:xfrm>
              <a:off x="13812257" y="13194122"/>
              <a:ext cx="9378804" cy="7241702"/>
              <a:chOff x="13812257" y="13194122"/>
              <a:chExt cx="9378804" cy="724170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CB4572-C9E1-5CB4-B03F-7D480E4171CA}"/>
                  </a:ext>
                </a:extLst>
              </p:cNvPr>
              <p:cNvGrpSpPr/>
              <p:nvPr/>
            </p:nvGrpSpPr>
            <p:grpSpPr>
              <a:xfrm>
                <a:off x="13812257" y="14046221"/>
                <a:ext cx="9378804" cy="6389603"/>
                <a:chOff x="25485208" y="13254529"/>
                <a:chExt cx="10493731" cy="678437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72ECFCD-C5D6-D086-80E5-7C7FB653513A}"/>
                    </a:ext>
                  </a:extLst>
                </p:cNvPr>
                <p:cNvGrpSpPr/>
                <p:nvPr/>
              </p:nvGrpSpPr>
              <p:grpSpPr>
                <a:xfrm>
                  <a:off x="25485208" y="13495595"/>
                  <a:ext cx="10493731" cy="6543310"/>
                  <a:chOff x="24148721" y="11553231"/>
                  <a:chExt cx="9575073" cy="5658509"/>
                </a:xfrm>
              </p:grpSpPr>
              <p:pic>
                <p:nvPicPr>
                  <p:cNvPr id="23" name="Graphic 24">
                    <a:extLst>
                      <a:ext uri="{FF2B5EF4-FFF2-40B4-BE49-F238E27FC236}">
                        <a16:creationId xmlns:a16="http://schemas.microsoft.com/office/drawing/2014/main" id="{A7533A2B-5990-7FAA-22C4-DBA88E3C46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4247" t="15279" r="19121" b="8214"/>
                  <a:stretch/>
                </p:blipFill>
                <p:spPr>
                  <a:xfrm>
                    <a:off x="24148721" y="11553231"/>
                    <a:ext cx="7870912" cy="5658509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111557DD-E23F-FAA7-C6E7-3517720BF86B}"/>
                      </a:ext>
                    </a:extLst>
                  </p:cNvPr>
                  <p:cNvGrpSpPr/>
                  <p:nvPr/>
                </p:nvGrpSpPr>
                <p:grpSpPr>
                  <a:xfrm>
                    <a:off x="32319353" y="11571416"/>
                    <a:ext cx="1370600" cy="3864349"/>
                    <a:chOff x="32775529" y="12615312"/>
                    <a:chExt cx="1370600" cy="3864349"/>
                  </a:xfrm>
                </p:grpSpPr>
                <p:pic>
                  <p:nvPicPr>
                    <p:cNvPr id="26" name="Graphic 32">
                      <a:extLst>
                        <a:ext uri="{FF2B5EF4-FFF2-40B4-BE49-F238E27FC236}">
                          <a16:creationId xmlns:a16="http://schemas.microsoft.com/office/drawing/2014/main" id="{EE7D39CD-37BF-8631-ACE7-2DF8E42E67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rcRect l="85778" t="16358" r="3980" b="31393"/>
                    <a:stretch/>
                  </p:blipFill>
                  <p:spPr>
                    <a:xfrm>
                      <a:off x="33094160" y="12615312"/>
                      <a:ext cx="1051969" cy="386434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Picture 26" descr="A screen shot of a computer&#10;&#10;AI-generated content may be incorrect.">
                      <a:extLst>
                        <a:ext uri="{FF2B5EF4-FFF2-40B4-BE49-F238E27FC236}">
                          <a16:creationId xmlns:a16="http://schemas.microsoft.com/office/drawing/2014/main" id="{4AFEDC0B-DD37-0220-D706-C7BB500A6F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rcRect l="81388" t="2038" r="2872" b="3913"/>
                    <a:stretch/>
                  </p:blipFill>
                  <p:spPr>
                    <a:xfrm>
                      <a:off x="32775529" y="12741656"/>
                      <a:ext cx="431801" cy="338843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5" name="TextBox 36">
                    <a:extLst>
                      <a:ext uri="{FF2B5EF4-FFF2-40B4-BE49-F238E27FC236}">
                        <a16:creationId xmlns:a16="http://schemas.microsoft.com/office/drawing/2014/main" id="{566E5102-FEB7-2398-A7C2-DE8392E35ED7}"/>
                      </a:ext>
                    </a:extLst>
                  </p:cNvPr>
                  <p:cNvSpPr txBox="1"/>
                  <p:nvPr/>
                </p:nvSpPr>
                <p:spPr>
                  <a:xfrm>
                    <a:off x="32084948" y="15328969"/>
                    <a:ext cx="1638846" cy="706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algn="ctr"/>
                    <a:r>
                      <a:rPr lang="en-US" sz="2200" dirty="0"/>
                      <a:t>Variable importance</a:t>
                    </a:r>
                  </a:p>
                </p:txBody>
              </p:sp>
            </p:grpSp>
            <p:sp>
              <p:nvSpPr>
                <p:cNvPr id="19" name="Left Brace 18">
                  <a:extLst>
                    <a:ext uri="{FF2B5EF4-FFF2-40B4-BE49-F238E27FC236}">
                      <a16:creationId xmlns:a16="http://schemas.microsoft.com/office/drawing/2014/main" id="{3591D5A3-64FF-A175-5CB1-E91FD9CA6A12}"/>
                    </a:ext>
                  </a:extLst>
                </p:cNvPr>
                <p:cNvSpPr/>
                <p:nvPr/>
              </p:nvSpPr>
              <p:spPr>
                <a:xfrm rot="5400000">
                  <a:off x="27617538" y="12600112"/>
                  <a:ext cx="251224" cy="1625600"/>
                </a:xfrm>
                <a:prstGeom prst="leftBrace">
                  <a:avLst>
                    <a:gd name="adj1" fmla="val 35744"/>
                    <a:gd name="adj2" fmla="val 50000"/>
                  </a:avLst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" name="Left Brace 19">
                  <a:extLst>
                    <a:ext uri="{FF2B5EF4-FFF2-40B4-BE49-F238E27FC236}">
                      <a16:creationId xmlns:a16="http://schemas.microsoft.com/office/drawing/2014/main" id="{8498B2F5-EE00-4736-3456-FCAD571A5E50}"/>
                    </a:ext>
                  </a:extLst>
                </p:cNvPr>
                <p:cNvSpPr/>
                <p:nvPr/>
              </p:nvSpPr>
              <p:spPr>
                <a:xfrm rot="5400000">
                  <a:off x="30153729" y="12600114"/>
                  <a:ext cx="251222" cy="1625600"/>
                </a:xfrm>
                <a:prstGeom prst="leftBrace">
                  <a:avLst>
                    <a:gd name="adj1" fmla="val 35744"/>
                    <a:gd name="adj2" fmla="val 50000"/>
                  </a:avLst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3D3B884-C38A-4B1E-72AD-F864BCDDC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78792" y="13254529"/>
                  <a:ext cx="0" cy="283995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DBFECB8-B848-E713-EFDC-7E617F170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03203" y="13254529"/>
                  <a:ext cx="0" cy="28780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936E46-7383-C1A8-F6DE-F1984C6923E8}"/>
                  </a:ext>
                </a:extLst>
              </p:cNvPr>
              <p:cNvSpPr txBox="1"/>
              <p:nvPr/>
            </p:nvSpPr>
            <p:spPr>
              <a:xfrm>
                <a:off x="14392166" y="13564310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All clades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2A6017-0829-149D-2675-34C6C6A972EE}"/>
                  </a:ext>
                </a:extLst>
              </p:cNvPr>
              <p:cNvSpPr txBox="1"/>
              <p:nvPr/>
            </p:nvSpPr>
            <p:spPr>
              <a:xfrm>
                <a:off x="16556743" y="13563455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Mammals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2E3C40-1D0D-C312-DEB4-04B811D7EB9C}"/>
                  </a:ext>
                </a:extLst>
              </p:cNvPr>
              <p:cNvSpPr txBox="1"/>
              <p:nvPr/>
            </p:nvSpPr>
            <p:spPr>
              <a:xfrm>
                <a:off x="18277018" y="13194122"/>
                <a:ext cx="3035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Ray-finned</a:t>
                </a:r>
              </a:p>
              <a:p>
                <a:pPr algn="ctr"/>
                <a:r>
                  <a:rPr lang="en-US" sz="2400" dirty="0"/>
                  <a:t>fish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2C259E-A119-1654-CA44-34293D23E00E}"/>
                  </a:ext>
                </a:extLst>
              </p:cNvPr>
              <p:cNvSpPr txBox="1"/>
              <p:nvPr/>
            </p:nvSpPr>
            <p:spPr>
              <a:xfrm>
                <a:off x="19820402" y="13563454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Reptiles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3B610E-BF2E-5BC1-0324-AB37B14B8B24}"/>
                </a:ext>
              </a:extLst>
            </p:cNvPr>
            <p:cNvSpPr txBox="1"/>
            <p:nvPr/>
          </p:nvSpPr>
          <p:spPr>
            <a:xfrm rot="16200000">
              <a:off x="12322803" y="16181912"/>
              <a:ext cx="26853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200" dirty="0"/>
                <a:t>Β</a:t>
              </a:r>
              <a:r>
                <a:rPr lang="en-US" sz="2200" dirty="0"/>
                <a:t>-coefficient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5C31F5-C25D-11EB-918D-8E6FC11CEAF3}"/>
              </a:ext>
            </a:extLst>
          </p:cNvPr>
          <p:cNvGrpSpPr/>
          <p:nvPr/>
        </p:nvGrpSpPr>
        <p:grpSpPr>
          <a:xfrm>
            <a:off x="20643306" y="17689922"/>
            <a:ext cx="9741035" cy="7241702"/>
            <a:chOff x="13450026" y="13194122"/>
            <a:chExt cx="9741035" cy="72417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94AF62-7281-F203-BCBE-872B7D1F508F}"/>
                </a:ext>
              </a:extLst>
            </p:cNvPr>
            <p:cNvGrpSpPr/>
            <p:nvPr/>
          </p:nvGrpSpPr>
          <p:grpSpPr>
            <a:xfrm>
              <a:off x="13812257" y="13194122"/>
              <a:ext cx="9378804" cy="7241702"/>
              <a:chOff x="13812257" y="13194122"/>
              <a:chExt cx="9378804" cy="72417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F2F8B84-81F7-6D2B-0E1D-5D28E565A23C}"/>
                  </a:ext>
                </a:extLst>
              </p:cNvPr>
              <p:cNvGrpSpPr/>
              <p:nvPr/>
            </p:nvGrpSpPr>
            <p:grpSpPr>
              <a:xfrm>
                <a:off x="13812257" y="14046221"/>
                <a:ext cx="9378804" cy="6389603"/>
                <a:chOff x="25485208" y="13254529"/>
                <a:chExt cx="10493731" cy="6784376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9F07570F-93B7-3D07-A119-A4A96F342D22}"/>
                    </a:ext>
                  </a:extLst>
                </p:cNvPr>
                <p:cNvGrpSpPr/>
                <p:nvPr/>
              </p:nvGrpSpPr>
              <p:grpSpPr>
                <a:xfrm>
                  <a:off x="25485208" y="13495595"/>
                  <a:ext cx="10493731" cy="6543310"/>
                  <a:chOff x="24148721" y="11553231"/>
                  <a:chExt cx="9575073" cy="5658509"/>
                </a:xfrm>
              </p:grpSpPr>
              <p:pic>
                <p:nvPicPr>
                  <p:cNvPr id="33" name="Graphic 24">
                    <a:extLst>
                      <a:ext uri="{FF2B5EF4-FFF2-40B4-BE49-F238E27FC236}">
                        <a16:creationId xmlns:a16="http://schemas.microsoft.com/office/drawing/2014/main" id="{C6C4F543-81D1-8AE8-93C0-93BE5F44DE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4247" t="15279" r="19121" b="8214"/>
                  <a:stretch/>
                </p:blipFill>
                <p:spPr>
                  <a:xfrm>
                    <a:off x="24148721" y="11553231"/>
                    <a:ext cx="7870912" cy="5658509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D4328338-58F9-D539-1902-9385F277B016}"/>
                      </a:ext>
                    </a:extLst>
                  </p:cNvPr>
                  <p:cNvGrpSpPr/>
                  <p:nvPr/>
                </p:nvGrpSpPr>
                <p:grpSpPr>
                  <a:xfrm>
                    <a:off x="32319353" y="11571416"/>
                    <a:ext cx="1370600" cy="3864349"/>
                    <a:chOff x="32775529" y="12615312"/>
                    <a:chExt cx="1370600" cy="3864349"/>
                  </a:xfrm>
                </p:grpSpPr>
                <p:pic>
                  <p:nvPicPr>
                    <p:cNvPr id="36" name="Graphic 32">
                      <a:extLst>
                        <a:ext uri="{FF2B5EF4-FFF2-40B4-BE49-F238E27FC236}">
                          <a16:creationId xmlns:a16="http://schemas.microsoft.com/office/drawing/2014/main" id="{36614DE6-2E79-220E-120D-4CAE7AA730F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rcRect l="85778" t="16358" r="3980" b="31393"/>
                    <a:stretch/>
                  </p:blipFill>
                  <p:spPr>
                    <a:xfrm>
                      <a:off x="33094160" y="12615312"/>
                      <a:ext cx="1051969" cy="386434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 descr="A screen shot of a computer&#10;&#10;AI-generated content may be incorrect.">
                      <a:extLst>
                        <a:ext uri="{FF2B5EF4-FFF2-40B4-BE49-F238E27FC236}">
                          <a16:creationId xmlns:a16="http://schemas.microsoft.com/office/drawing/2014/main" id="{AC4F1CCB-6BBF-AF09-813E-371A058A1C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rcRect l="81388" t="2038" r="2872" b="3913"/>
                    <a:stretch/>
                  </p:blipFill>
                  <p:spPr>
                    <a:xfrm>
                      <a:off x="32775529" y="12741656"/>
                      <a:ext cx="431801" cy="338843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5" name="TextBox 36">
                    <a:extLst>
                      <a:ext uri="{FF2B5EF4-FFF2-40B4-BE49-F238E27FC236}">
                        <a16:creationId xmlns:a16="http://schemas.microsoft.com/office/drawing/2014/main" id="{29307F4F-DCB3-CFAE-4237-DA1569C02D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084948" y="15328969"/>
                    <a:ext cx="1638846" cy="706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algn="ctr"/>
                    <a:r>
                      <a:rPr lang="en-US" sz="2200" dirty="0"/>
                      <a:t>Variable importance</a:t>
                    </a:r>
                  </a:p>
                </p:txBody>
              </p:sp>
            </p:grpSp>
            <p:sp>
              <p:nvSpPr>
                <p:cNvPr id="14" name="Left Brace 13">
                  <a:extLst>
                    <a:ext uri="{FF2B5EF4-FFF2-40B4-BE49-F238E27FC236}">
                      <a16:creationId xmlns:a16="http://schemas.microsoft.com/office/drawing/2014/main" id="{291F6C17-B29D-DBCE-29EB-29C3C44559BF}"/>
                    </a:ext>
                  </a:extLst>
                </p:cNvPr>
                <p:cNvSpPr/>
                <p:nvPr/>
              </p:nvSpPr>
              <p:spPr>
                <a:xfrm rot="5400000">
                  <a:off x="27617538" y="12600112"/>
                  <a:ext cx="251224" cy="1625600"/>
                </a:xfrm>
                <a:prstGeom prst="leftBrace">
                  <a:avLst>
                    <a:gd name="adj1" fmla="val 35744"/>
                    <a:gd name="adj2" fmla="val 50000"/>
                  </a:avLst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" name="Left Brace 14">
                  <a:extLst>
                    <a:ext uri="{FF2B5EF4-FFF2-40B4-BE49-F238E27FC236}">
                      <a16:creationId xmlns:a16="http://schemas.microsoft.com/office/drawing/2014/main" id="{96E6BF04-4AB4-8796-7094-3D1D831F12F6}"/>
                    </a:ext>
                  </a:extLst>
                </p:cNvPr>
                <p:cNvSpPr/>
                <p:nvPr/>
              </p:nvSpPr>
              <p:spPr>
                <a:xfrm rot="5400000">
                  <a:off x="30153729" y="12600114"/>
                  <a:ext cx="251222" cy="1625600"/>
                </a:xfrm>
                <a:prstGeom prst="leftBrace">
                  <a:avLst>
                    <a:gd name="adj1" fmla="val 35744"/>
                    <a:gd name="adj2" fmla="val 50000"/>
                  </a:avLst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0EB8AE1-7052-DB61-5018-1A420C76F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78792" y="13254529"/>
                  <a:ext cx="0" cy="283995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7651E5A-88B4-FB29-A3E7-48C28468D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03203" y="13254529"/>
                  <a:ext cx="0" cy="28780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047B2C-5B2D-10DD-C700-EB01D675758B}"/>
                  </a:ext>
                </a:extLst>
              </p:cNvPr>
              <p:cNvSpPr txBox="1"/>
              <p:nvPr/>
            </p:nvSpPr>
            <p:spPr>
              <a:xfrm>
                <a:off x="14392166" y="13564310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All clades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91098B-75C4-6B02-3415-345B12B81781}"/>
                  </a:ext>
                </a:extLst>
              </p:cNvPr>
              <p:cNvSpPr txBox="1"/>
              <p:nvPr/>
            </p:nvSpPr>
            <p:spPr>
              <a:xfrm>
                <a:off x="16556743" y="13563455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Mammals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03CF4BE-B0EA-1939-8774-64B19856915D}"/>
                  </a:ext>
                </a:extLst>
              </p:cNvPr>
              <p:cNvSpPr txBox="1"/>
              <p:nvPr/>
            </p:nvSpPr>
            <p:spPr>
              <a:xfrm>
                <a:off x="18277018" y="13194122"/>
                <a:ext cx="3035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Ray-finned</a:t>
                </a:r>
              </a:p>
              <a:p>
                <a:pPr algn="ctr"/>
                <a:r>
                  <a:rPr lang="en-US" sz="2400" dirty="0"/>
                  <a:t>fish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B47631-333E-8368-4DC5-93DCCA86C8B2}"/>
                  </a:ext>
                </a:extLst>
              </p:cNvPr>
              <p:cNvSpPr txBox="1"/>
              <p:nvPr/>
            </p:nvSpPr>
            <p:spPr>
              <a:xfrm>
                <a:off x="19820402" y="13563454"/>
                <a:ext cx="30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Reptiles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915455-ED7D-BA62-F9CD-EE10772B5EDD}"/>
                </a:ext>
              </a:extLst>
            </p:cNvPr>
            <p:cNvSpPr txBox="1"/>
            <p:nvPr/>
          </p:nvSpPr>
          <p:spPr>
            <a:xfrm rot="16200000">
              <a:off x="12322803" y="16181912"/>
              <a:ext cx="26853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200" dirty="0"/>
                <a:t>Β</a:t>
              </a:r>
              <a:r>
                <a:rPr lang="en-US" sz="2200" dirty="0"/>
                <a:t>-coefficient</a:t>
              </a:r>
            </a:p>
          </p:txBody>
        </p:sp>
      </p:grpSp>
      <p:sp>
        <p:nvSpPr>
          <p:cNvPr id="40" name="Left Brace 39">
            <a:extLst>
              <a:ext uri="{FF2B5EF4-FFF2-40B4-BE49-F238E27FC236}">
                <a16:creationId xmlns:a16="http://schemas.microsoft.com/office/drawing/2014/main" id="{3AF7C9C7-57AC-0446-E86F-9D97FD275D34}"/>
              </a:ext>
            </a:extLst>
          </p:cNvPr>
          <p:cNvSpPr/>
          <p:nvPr/>
        </p:nvSpPr>
        <p:spPr>
          <a:xfrm rot="16200000">
            <a:off x="22086461" y="13553018"/>
            <a:ext cx="461665" cy="2486200"/>
          </a:xfrm>
          <a:prstGeom prst="leftBrace">
            <a:avLst>
              <a:gd name="adj1" fmla="val 35744"/>
              <a:gd name="adj2" fmla="val 50000"/>
            </a:avLst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4D681-9A79-F639-B532-ACB57038078A}"/>
              </a:ext>
            </a:extLst>
          </p:cNvPr>
          <p:cNvSpPr txBox="1"/>
          <p:nvPr/>
        </p:nvSpPr>
        <p:spPr>
          <a:xfrm>
            <a:off x="20853669" y="15071660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Mammals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652062-8934-F55C-E4DA-9DC83F94E762}"/>
              </a:ext>
            </a:extLst>
          </p:cNvPr>
          <p:cNvCxnSpPr>
            <a:cxnSpLocks/>
          </p:cNvCxnSpPr>
          <p:nvPr/>
        </p:nvCxnSpPr>
        <p:spPr>
          <a:xfrm>
            <a:off x="25575445" y="14565285"/>
            <a:ext cx="0" cy="46166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49993E-E793-5803-5850-2BBE38DEE648}"/>
              </a:ext>
            </a:extLst>
          </p:cNvPr>
          <p:cNvSpPr txBox="1"/>
          <p:nvPr/>
        </p:nvSpPr>
        <p:spPr>
          <a:xfrm>
            <a:off x="24091565" y="15078060"/>
            <a:ext cx="303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Reptiles</a:t>
            </a:r>
          </a:p>
        </p:txBody>
      </p:sp>
      <p:sp>
        <p:nvSpPr>
          <p:cNvPr id="48" name="TextBox 36">
            <a:extLst>
              <a:ext uri="{FF2B5EF4-FFF2-40B4-BE49-F238E27FC236}">
                <a16:creationId xmlns:a16="http://schemas.microsoft.com/office/drawing/2014/main" id="{5E59E414-4A60-D3EF-F742-EBB3C03B7068}"/>
              </a:ext>
            </a:extLst>
          </p:cNvPr>
          <p:cNvSpPr txBox="1"/>
          <p:nvPr/>
        </p:nvSpPr>
        <p:spPr>
          <a:xfrm>
            <a:off x="26324238" y="13233520"/>
            <a:ext cx="1605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00" dirty="0"/>
              <a:t>Variable importance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25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178</cp:revision>
  <dcterms:created xsi:type="dcterms:W3CDTF">2014-10-11T23:18:25Z</dcterms:created>
  <dcterms:modified xsi:type="dcterms:W3CDTF">2025-04-07T14:39:40Z</dcterms:modified>
</cp:coreProperties>
</file>