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65760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9">
          <p15:clr>
            <a:srgbClr val="A4A3A4"/>
          </p15:clr>
        </p15:guide>
        <p15:guide id="2" pos="1152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iytGPk8UOxiAGs9KaAxakDbg4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28B"/>
    <a:srgbClr val="440154"/>
    <a:srgbClr val="5DC863"/>
    <a:srgbClr val="2C728E"/>
    <a:srgbClr val="21908C"/>
    <a:srgbClr val="27AD81"/>
    <a:srgbClr val="AADC32"/>
    <a:srgbClr val="FDE725"/>
    <a:srgbClr val="472D7B"/>
    <a:srgbClr val="4402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08"/>
  </p:normalViewPr>
  <p:slideViewPr>
    <p:cSldViewPr snapToGrid="0">
      <p:cViewPr varScale="1">
        <p:scale>
          <a:sx n="17" d="100"/>
          <a:sy n="17" d="100"/>
        </p:scale>
        <p:origin x="1224" y="116"/>
      </p:cViewPr>
      <p:guideLst>
        <p:guide orient="horz" pos="10369"/>
        <p:guide pos="11521"/>
      </p:guideLst>
    </p:cSldViewPr>
  </p:slideViewPr>
  <p:notesTextViewPr>
    <p:cViewPr>
      <p:scale>
        <a:sx n="400" d="100"/>
        <a:sy n="400" d="100"/>
      </p:scale>
      <p:origin x="0" y="-10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presProps" Target="presProps.xml"/><Relationship Id="rId10" Type="http://customschemas.google.com/relationships/presentationmetadata" Target="meta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1pPr>
            <a:lvl2pPr marL="914400" marR="0" lvl="1"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2pPr>
            <a:lvl3pPr marL="1371600" marR="0" lvl="2"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3pPr>
            <a:lvl4pPr marL="1828800" marR="0" lvl="3"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4pPr>
            <a:lvl5pPr marL="2286000" marR="0" lvl="4"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25523" y="2084045"/>
            <a:ext cx="21724953" cy="32917916"/>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5751673" y="53160931"/>
            <a:ext cx="134820662" cy="41148001"/>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150869" y="12317731"/>
            <a:ext cx="134820662" cy="122834400"/>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743201" y="10226044"/>
            <a:ext cx="31089600" cy="7056120"/>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5486403" y="18653763"/>
            <a:ext cx="25603200" cy="8412480"/>
          </a:xfrm>
          <a:prstGeom prst="rect">
            <a:avLst/>
          </a:prstGeom>
          <a:noFill/>
          <a:ln>
            <a:noFill/>
          </a:ln>
        </p:spPr>
        <p:txBody>
          <a:bodyPr spcFirstLastPara="1" wrap="square" lIns="349525" tIns="174750" rIns="349525" bIns="174750" anchor="t" anchorCtr="0">
            <a:noAutofit/>
          </a:bodyPr>
          <a:lstStyle>
            <a:lvl1pPr lvl="0" algn="ctr">
              <a:spcBef>
                <a:spcPts val="2479"/>
              </a:spcBef>
              <a:spcAft>
                <a:spcPts val="0"/>
              </a:spcAft>
              <a:buClr>
                <a:srgbClr val="888888"/>
              </a:buClr>
              <a:buSzPts val="12395"/>
              <a:buNone/>
              <a:defRPr>
                <a:solidFill>
                  <a:srgbClr val="888888"/>
                </a:solidFill>
              </a:defRPr>
            </a:lvl1pPr>
            <a:lvl2pPr lvl="1" algn="ctr">
              <a:spcBef>
                <a:spcPts val="2174"/>
              </a:spcBef>
              <a:spcAft>
                <a:spcPts val="0"/>
              </a:spcAft>
              <a:buClr>
                <a:srgbClr val="888888"/>
              </a:buClr>
              <a:buSzPts val="10871"/>
              <a:buNone/>
              <a:defRPr>
                <a:solidFill>
                  <a:srgbClr val="888888"/>
                </a:solidFill>
              </a:defRPr>
            </a:lvl2pPr>
            <a:lvl3pPr lvl="2" algn="ctr">
              <a:spcBef>
                <a:spcPts val="1869"/>
              </a:spcBef>
              <a:spcAft>
                <a:spcPts val="0"/>
              </a:spcAft>
              <a:buClr>
                <a:srgbClr val="888888"/>
              </a:buClr>
              <a:buSzPts val="9347"/>
              <a:buNone/>
              <a:defRPr>
                <a:solidFill>
                  <a:srgbClr val="888888"/>
                </a:solidFill>
              </a:defRPr>
            </a:lvl3pPr>
            <a:lvl4pPr lvl="3" algn="ctr">
              <a:spcBef>
                <a:spcPts val="1544"/>
              </a:spcBef>
              <a:spcAft>
                <a:spcPts val="0"/>
              </a:spcAft>
              <a:buClr>
                <a:srgbClr val="888888"/>
              </a:buClr>
              <a:buSzPts val="7722"/>
              <a:buNone/>
              <a:defRPr>
                <a:solidFill>
                  <a:srgbClr val="888888"/>
                </a:solidFill>
              </a:defRPr>
            </a:lvl4pPr>
            <a:lvl5pPr lvl="4" algn="ctr">
              <a:spcBef>
                <a:spcPts val="1544"/>
              </a:spcBef>
              <a:spcAft>
                <a:spcPts val="0"/>
              </a:spcAft>
              <a:buClr>
                <a:srgbClr val="888888"/>
              </a:buClr>
              <a:buSzPts val="7722"/>
              <a:buNone/>
              <a:defRPr>
                <a:solidFill>
                  <a:srgbClr val="888888"/>
                </a:solidFill>
              </a:defRPr>
            </a:lvl5pPr>
            <a:lvl6pPr lvl="5" algn="ctr">
              <a:spcBef>
                <a:spcPts val="1544"/>
              </a:spcBef>
              <a:spcAft>
                <a:spcPts val="0"/>
              </a:spcAft>
              <a:buClr>
                <a:srgbClr val="888888"/>
              </a:buClr>
              <a:buSzPts val="7722"/>
              <a:buNone/>
              <a:defRPr>
                <a:solidFill>
                  <a:srgbClr val="888888"/>
                </a:solidFill>
              </a:defRPr>
            </a:lvl6pPr>
            <a:lvl7pPr lvl="6" algn="ctr">
              <a:spcBef>
                <a:spcPts val="1544"/>
              </a:spcBef>
              <a:spcAft>
                <a:spcPts val="0"/>
              </a:spcAft>
              <a:buClr>
                <a:srgbClr val="888888"/>
              </a:buClr>
              <a:buSzPts val="7722"/>
              <a:buNone/>
              <a:defRPr>
                <a:solidFill>
                  <a:srgbClr val="888888"/>
                </a:solidFill>
              </a:defRPr>
            </a:lvl7pPr>
            <a:lvl8pPr lvl="7" algn="ctr">
              <a:spcBef>
                <a:spcPts val="1544"/>
              </a:spcBef>
              <a:spcAft>
                <a:spcPts val="0"/>
              </a:spcAft>
              <a:buClr>
                <a:srgbClr val="888888"/>
              </a:buClr>
              <a:buSzPts val="7722"/>
              <a:buNone/>
              <a:defRPr>
                <a:solidFill>
                  <a:srgbClr val="888888"/>
                </a:solidFill>
              </a:defRPr>
            </a:lvl8pPr>
            <a:lvl9pPr lvl="8" algn="ctr">
              <a:spcBef>
                <a:spcPts val="1544"/>
              </a:spcBef>
              <a:spcAft>
                <a:spcPts val="0"/>
              </a:spcAft>
              <a:buClr>
                <a:srgbClr val="888888"/>
              </a:buClr>
              <a:buSzPts val="7722"/>
              <a:buNone/>
              <a:defRPr>
                <a:solidFill>
                  <a:srgbClr val="888888"/>
                </a:solidFill>
              </a:defRPr>
            </a:lvl9pPr>
          </a:lstStyle>
          <a:p>
            <a:endParaRPr/>
          </a:p>
        </p:txBody>
      </p:sp>
      <p:sp>
        <p:nvSpPr>
          <p:cNvPr id="22" name="Google Shape;22;p4"/>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89253" y="21153122"/>
            <a:ext cx="31089600" cy="6537960"/>
          </a:xfrm>
          <a:prstGeom prst="rect">
            <a:avLst/>
          </a:prstGeom>
          <a:noFill/>
          <a:ln>
            <a:noFill/>
          </a:ln>
        </p:spPr>
        <p:txBody>
          <a:bodyPr spcFirstLastPara="1" wrap="square" lIns="349525" tIns="174750" rIns="349525" bIns="174750" anchor="t" anchorCtr="0">
            <a:noAutofit/>
          </a:bodyPr>
          <a:lstStyle>
            <a:lvl1pPr lvl="0" algn="l">
              <a:spcBef>
                <a:spcPts val="0"/>
              </a:spcBef>
              <a:spcAft>
                <a:spcPts val="0"/>
              </a:spcAft>
              <a:buSzPts val="1400"/>
              <a:buNone/>
              <a:defRPr sz="1554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889253" y="13952226"/>
            <a:ext cx="31089600" cy="7200898"/>
          </a:xfrm>
          <a:prstGeom prst="rect">
            <a:avLst/>
          </a:prstGeom>
          <a:noFill/>
          <a:ln>
            <a:noFill/>
          </a:ln>
        </p:spPr>
        <p:txBody>
          <a:bodyPr spcFirstLastPara="1" wrap="square" lIns="349525" tIns="174750" rIns="349525" bIns="174750" anchor="b" anchorCtr="0">
            <a:noAutofit/>
          </a:bodyPr>
          <a:lstStyle>
            <a:lvl1pPr marL="457200" lvl="0" indent="-228600" algn="l">
              <a:spcBef>
                <a:spcPts val="1544"/>
              </a:spcBef>
              <a:spcAft>
                <a:spcPts val="0"/>
              </a:spcAft>
              <a:buClr>
                <a:srgbClr val="888888"/>
              </a:buClr>
              <a:buSzPts val="7722"/>
              <a:buNone/>
              <a:defRPr sz="7722">
                <a:solidFill>
                  <a:srgbClr val="888888"/>
                </a:solidFill>
              </a:defRPr>
            </a:lvl1pPr>
            <a:lvl2pPr marL="914400" lvl="1" indent="-228600" algn="l">
              <a:spcBef>
                <a:spcPts val="1382"/>
              </a:spcBef>
              <a:spcAft>
                <a:spcPts val="0"/>
              </a:spcAft>
              <a:buClr>
                <a:srgbClr val="888888"/>
              </a:buClr>
              <a:buSzPts val="6909"/>
              <a:buNone/>
              <a:defRPr sz="6908">
                <a:solidFill>
                  <a:srgbClr val="888888"/>
                </a:solidFill>
              </a:defRPr>
            </a:lvl2pPr>
            <a:lvl3pPr marL="1371600" lvl="2" indent="-228600" algn="l">
              <a:spcBef>
                <a:spcPts val="1240"/>
              </a:spcBef>
              <a:spcAft>
                <a:spcPts val="0"/>
              </a:spcAft>
              <a:buClr>
                <a:srgbClr val="888888"/>
              </a:buClr>
              <a:buSzPts val="6198"/>
              <a:buNone/>
              <a:defRPr sz="6198">
                <a:solidFill>
                  <a:srgbClr val="888888"/>
                </a:solidFill>
              </a:defRPr>
            </a:lvl3pPr>
            <a:lvl4pPr marL="1828800" lvl="3" indent="-228600" algn="l">
              <a:spcBef>
                <a:spcPts val="1097"/>
              </a:spcBef>
              <a:spcAft>
                <a:spcPts val="0"/>
              </a:spcAft>
              <a:buClr>
                <a:srgbClr val="888888"/>
              </a:buClr>
              <a:buSzPts val="5486"/>
              <a:buNone/>
              <a:defRPr sz="5486">
                <a:solidFill>
                  <a:srgbClr val="888888"/>
                </a:solidFill>
              </a:defRPr>
            </a:lvl4pPr>
            <a:lvl5pPr marL="2286000" lvl="4" indent="-228600" algn="l">
              <a:spcBef>
                <a:spcPts val="1097"/>
              </a:spcBef>
              <a:spcAft>
                <a:spcPts val="0"/>
              </a:spcAft>
              <a:buClr>
                <a:srgbClr val="888888"/>
              </a:buClr>
              <a:buSzPts val="5486"/>
              <a:buNone/>
              <a:defRPr sz="5486">
                <a:solidFill>
                  <a:srgbClr val="888888"/>
                </a:solidFill>
              </a:defRPr>
            </a:lvl5pPr>
            <a:lvl6pPr marL="2743200" lvl="5" indent="-228600" algn="l">
              <a:spcBef>
                <a:spcPts val="1097"/>
              </a:spcBef>
              <a:spcAft>
                <a:spcPts val="0"/>
              </a:spcAft>
              <a:buClr>
                <a:srgbClr val="888888"/>
              </a:buClr>
              <a:buSzPts val="5486"/>
              <a:buNone/>
              <a:defRPr sz="5486">
                <a:solidFill>
                  <a:srgbClr val="888888"/>
                </a:solidFill>
              </a:defRPr>
            </a:lvl6pPr>
            <a:lvl7pPr marL="3200400" lvl="6" indent="-228600" algn="l">
              <a:spcBef>
                <a:spcPts val="1097"/>
              </a:spcBef>
              <a:spcAft>
                <a:spcPts val="0"/>
              </a:spcAft>
              <a:buClr>
                <a:srgbClr val="888888"/>
              </a:buClr>
              <a:buSzPts val="5486"/>
              <a:buNone/>
              <a:defRPr sz="5486">
                <a:solidFill>
                  <a:srgbClr val="888888"/>
                </a:solidFill>
              </a:defRPr>
            </a:lvl7pPr>
            <a:lvl8pPr marL="3657600" lvl="7" indent="-228600" algn="l">
              <a:spcBef>
                <a:spcPts val="1097"/>
              </a:spcBef>
              <a:spcAft>
                <a:spcPts val="0"/>
              </a:spcAft>
              <a:buClr>
                <a:srgbClr val="888888"/>
              </a:buClr>
              <a:buSzPts val="5486"/>
              <a:buNone/>
              <a:defRPr sz="5486">
                <a:solidFill>
                  <a:srgbClr val="888888"/>
                </a:solidFill>
              </a:defRPr>
            </a:lvl8pPr>
            <a:lvl9pPr marL="4114800" lvl="8" indent="-228600" algn="l">
              <a:spcBef>
                <a:spcPts val="1097"/>
              </a:spcBef>
              <a:spcAft>
                <a:spcPts val="0"/>
              </a:spcAft>
              <a:buClr>
                <a:srgbClr val="888888"/>
              </a:buClr>
              <a:buSzPts val="5486"/>
              <a:buNone/>
              <a:defRPr sz="5486">
                <a:solidFill>
                  <a:srgbClr val="888888"/>
                </a:solidFill>
              </a:defRPr>
            </a:lvl9pPr>
          </a:lstStyle>
          <a:p>
            <a:endParaRPr/>
          </a:p>
        </p:txBody>
      </p:sp>
      <p:sp>
        <p:nvSpPr>
          <p:cNvPr id="34" name="Google Shape;34;p6"/>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828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0" name="Google Shape;40;p7"/>
          <p:cNvSpPr txBox="1">
            <a:spLocks noGrp="1"/>
          </p:cNvSpPr>
          <p:nvPr>
            <p:ph type="body" idx="2"/>
          </p:nvPr>
        </p:nvSpPr>
        <p:spPr>
          <a:xfrm>
            <a:off x="18592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1" name="Google Shape;41;p7"/>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828803" y="7368542"/>
            <a:ext cx="16160753"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7" name="Google Shape;47;p8"/>
          <p:cNvSpPr txBox="1">
            <a:spLocks noGrp="1"/>
          </p:cNvSpPr>
          <p:nvPr>
            <p:ph type="body" idx="2"/>
          </p:nvPr>
        </p:nvSpPr>
        <p:spPr>
          <a:xfrm>
            <a:off x="1828803" y="10439400"/>
            <a:ext cx="16160753"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48" name="Google Shape;48;p8"/>
          <p:cNvSpPr txBox="1">
            <a:spLocks noGrp="1"/>
          </p:cNvSpPr>
          <p:nvPr>
            <p:ph type="body" idx="3"/>
          </p:nvPr>
        </p:nvSpPr>
        <p:spPr>
          <a:xfrm>
            <a:off x="18580106" y="7368542"/>
            <a:ext cx="16167101"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9" name="Google Shape;49;p8"/>
          <p:cNvSpPr txBox="1">
            <a:spLocks noGrp="1"/>
          </p:cNvSpPr>
          <p:nvPr>
            <p:ph type="body" idx="4"/>
          </p:nvPr>
        </p:nvSpPr>
        <p:spPr>
          <a:xfrm>
            <a:off x="18580106" y="10439400"/>
            <a:ext cx="16167101"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50" name="Google Shape;50;p8"/>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5" y="1310640"/>
            <a:ext cx="12033252" cy="5577840"/>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4300202" y="1310643"/>
            <a:ext cx="20447000" cy="28094942"/>
          </a:xfrm>
          <a:prstGeom prst="rect">
            <a:avLst/>
          </a:prstGeom>
          <a:noFill/>
          <a:ln>
            <a:noFill/>
          </a:ln>
        </p:spPr>
        <p:txBody>
          <a:bodyPr spcFirstLastPara="1" wrap="square" lIns="349525" tIns="174750" rIns="349525" bIns="174750" anchor="t" anchorCtr="0">
            <a:noAutofit/>
          </a:bodyPr>
          <a:lstStyle>
            <a:lvl1pPr marL="457200" lvl="0" indent="-1015682" algn="l">
              <a:spcBef>
                <a:spcPts val="2479"/>
              </a:spcBef>
              <a:spcAft>
                <a:spcPts val="0"/>
              </a:spcAft>
              <a:buClr>
                <a:schemeClr val="dk1"/>
              </a:buClr>
              <a:buSzPts val="12395"/>
              <a:buChar char="•"/>
              <a:defRPr sz="12395"/>
            </a:lvl1pPr>
            <a:lvl2pPr marL="914400" lvl="1" indent="-918908" algn="l">
              <a:spcBef>
                <a:spcPts val="2174"/>
              </a:spcBef>
              <a:spcAft>
                <a:spcPts val="0"/>
              </a:spcAft>
              <a:buClr>
                <a:schemeClr val="dk1"/>
              </a:buClr>
              <a:buSzPts val="10871"/>
              <a:buChar char="–"/>
              <a:defRPr sz="10871"/>
            </a:lvl2pPr>
            <a:lvl3pPr marL="1371600" lvl="2" indent="-822134" algn="l">
              <a:spcBef>
                <a:spcPts val="1869"/>
              </a:spcBef>
              <a:spcAft>
                <a:spcPts val="0"/>
              </a:spcAft>
              <a:buClr>
                <a:schemeClr val="dk1"/>
              </a:buClr>
              <a:buSzPts val="9347"/>
              <a:buChar char="•"/>
              <a:defRPr sz="9347"/>
            </a:lvl3pPr>
            <a:lvl4pPr marL="1828800" lvl="3" indent="-718947" algn="l">
              <a:spcBef>
                <a:spcPts val="1544"/>
              </a:spcBef>
              <a:spcAft>
                <a:spcPts val="0"/>
              </a:spcAft>
              <a:buClr>
                <a:schemeClr val="dk1"/>
              </a:buClr>
              <a:buSzPts val="7722"/>
              <a:buChar char="–"/>
              <a:defRPr sz="7722"/>
            </a:lvl4pPr>
            <a:lvl5pPr marL="2286000" lvl="4" indent="-718947" algn="l">
              <a:spcBef>
                <a:spcPts val="1544"/>
              </a:spcBef>
              <a:spcAft>
                <a:spcPts val="0"/>
              </a:spcAft>
              <a:buClr>
                <a:schemeClr val="dk1"/>
              </a:buClr>
              <a:buSzPts val="7722"/>
              <a:buChar char="»"/>
              <a:defRPr sz="7722"/>
            </a:lvl5pPr>
            <a:lvl6pPr marL="2743200" lvl="5" indent="-718947" algn="l">
              <a:spcBef>
                <a:spcPts val="1544"/>
              </a:spcBef>
              <a:spcAft>
                <a:spcPts val="0"/>
              </a:spcAft>
              <a:buClr>
                <a:schemeClr val="dk1"/>
              </a:buClr>
              <a:buSzPts val="7722"/>
              <a:buChar char="•"/>
              <a:defRPr sz="7722"/>
            </a:lvl6pPr>
            <a:lvl7pPr marL="3200400" lvl="6" indent="-718947" algn="l">
              <a:spcBef>
                <a:spcPts val="1544"/>
              </a:spcBef>
              <a:spcAft>
                <a:spcPts val="0"/>
              </a:spcAft>
              <a:buClr>
                <a:schemeClr val="dk1"/>
              </a:buClr>
              <a:buSzPts val="7722"/>
              <a:buChar char="•"/>
              <a:defRPr sz="7722"/>
            </a:lvl7pPr>
            <a:lvl8pPr marL="3657600" lvl="7" indent="-718947" algn="l">
              <a:spcBef>
                <a:spcPts val="1544"/>
              </a:spcBef>
              <a:spcAft>
                <a:spcPts val="0"/>
              </a:spcAft>
              <a:buClr>
                <a:schemeClr val="dk1"/>
              </a:buClr>
              <a:buSzPts val="7722"/>
              <a:buChar char="•"/>
              <a:defRPr sz="7722"/>
            </a:lvl8pPr>
            <a:lvl9pPr marL="4114800" lvl="8" indent="-718946" algn="l">
              <a:spcBef>
                <a:spcPts val="1544"/>
              </a:spcBef>
              <a:spcAft>
                <a:spcPts val="0"/>
              </a:spcAft>
              <a:buClr>
                <a:schemeClr val="dk1"/>
              </a:buClr>
              <a:buSzPts val="7722"/>
              <a:buChar char="•"/>
              <a:defRPr sz="7722"/>
            </a:lvl9pPr>
          </a:lstStyle>
          <a:p>
            <a:endParaRPr/>
          </a:p>
        </p:txBody>
      </p:sp>
      <p:sp>
        <p:nvSpPr>
          <p:cNvPr id="61" name="Google Shape;61;p10"/>
          <p:cNvSpPr txBox="1">
            <a:spLocks noGrp="1"/>
          </p:cNvSpPr>
          <p:nvPr>
            <p:ph type="body" idx="2"/>
          </p:nvPr>
        </p:nvSpPr>
        <p:spPr>
          <a:xfrm>
            <a:off x="1828805" y="6888486"/>
            <a:ext cx="12033252" cy="22517102"/>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2" name="Google Shape;62;p10"/>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4" y="23042880"/>
            <a:ext cx="21945600" cy="2720342"/>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169154" y="2941322"/>
            <a:ext cx="21945600" cy="19751040"/>
          </a:xfrm>
          <a:prstGeom prst="rect">
            <a:avLst/>
          </a:prstGeom>
          <a:noFill/>
          <a:ln>
            <a:noFill/>
          </a:ln>
        </p:spPr>
      </p:sp>
      <p:sp>
        <p:nvSpPr>
          <p:cNvPr id="68" name="Google Shape;68;p11"/>
          <p:cNvSpPr txBox="1">
            <a:spLocks noGrp="1"/>
          </p:cNvSpPr>
          <p:nvPr>
            <p:ph type="body" idx="1"/>
          </p:nvPr>
        </p:nvSpPr>
        <p:spPr>
          <a:xfrm>
            <a:off x="7169154" y="25763223"/>
            <a:ext cx="21945600" cy="3863338"/>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9" name="Google Shape;69;p11"/>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marR="0" lvl="0" indent="-1015682" algn="l" rtl="0">
              <a:spcBef>
                <a:spcPts val="2479"/>
              </a:spcBef>
              <a:spcAft>
                <a:spcPts val="0"/>
              </a:spcAft>
              <a:buClr>
                <a:schemeClr val="dk1"/>
              </a:buClr>
              <a:buSzPts val="12395"/>
              <a:buFont typeface="Arial"/>
              <a:buChar char="•"/>
              <a:defRPr sz="12395" b="0" i="0" u="none" strike="noStrike" cap="none">
                <a:solidFill>
                  <a:schemeClr val="dk1"/>
                </a:solidFill>
                <a:latin typeface="Calibri"/>
                <a:ea typeface="Calibri"/>
                <a:cs typeface="Calibri"/>
                <a:sym typeface="Calibri"/>
              </a:defRPr>
            </a:lvl1pPr>
            <a:lvl2pPr marL="914400" marR="0" lvl="1" indent="-918908" algn="l" rtl="0">
              <a:spcBef>
                <a:spcPts val="2174"/>
              </a:spcBef>
              <a:spcAft>
                <a:spcPts val="0"/>
              </a:spcAft>
              <a:buClr>
                <a:schemeClr val="dk1"/>
              </a:buClr>
              <a:buSzPts val="10871"/>
              <a:buFont typeface="Arial"/>
              <a:buChar char="–"/>
              <a:defRPr sz="10871" b="0" i="0" u="none" strike="noStrike" cap="none">
                <a:solidFill>
                  <a:schemeClr val="dk1"/>
                </a:solidFill>
                <a:latin typeface="Calibri"/>
                <a:ea typeface="Calibri"/>
                <a:cs typeface="Calibri"/>
                <a:sym typeface="Calibri"/>
              </a:defRPr>
            </a:lvl2pPr>
            <a:lvl3pPr marL="1371600" marR="0" lvl="2" indent="-822134" algn="l" rtl="0">
              <a:spcBef>
                <a:spcPts val="1869"/>
              </a:spcBef>
              <a:spcAft>
                <a:spcPts val="0"/>
              </a:spcAft>
              <a:buClr>
                <a:schemeClr val="dk1"/>
              </a:buClr>
              <a:buSzPts val="9347"/>
              <a:buFont typeface="Arial"/>
              <a:buChar char="•"/>
              <a:defRPr sz="9347" b="0" i="0" u="none" strike="noStrike" cap="none">
                <a:solidFill>
                  <a:schemeClr val="dk1"/>
                </a:solidFill>
                <a:latin typeface="Calibri"/>
                <a:ea typeface="Calibri"/>
                <a:cs typeface="Calibri"/>
                <a:sym typeface="Calibri"/>
              </a:defRPr>
            </a:lvl3pPr>
            <a:lvl4pPr marL="1828800" marR="0" lvl="3"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4pPr>
            <a:lvl5pPr marL="2286000" marR="0" lvl="4"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5pPr>
            <a:lvl6pPr marL="2743200" marR="0" lvl="5"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6pPr>
            <a:lvl7pPr marL="3200400" marR="0" lvl="6"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7pPr>
            <a:lvl8pPr marL="3657600" marR="0" lvl="7"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8pPr>
            <a:lvl9pPr marL="4114800" marR="0" lvl="8" indent="-718946"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marR="0" lvl="0" algn="l"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rtl="0">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grpSp>
        <p:nvGrpSpPr>
          <p:cNvPr id="1044" name="Group 1043">
            <a:extLst>
              <a:ext uri="{FF2B5EF4-FFF2-40B4-BE49-F238E27FC236}">
                <a16:creationId xmlns:a16="http://schemas.microsoft.com/office/drawing/2014/main" id="{7BA343BE-24D3-0526-E587-64EA790602FC}"/>
              </a:ext>
            </a:extLst>
          </p:cNvPr>
          <p:cNvGrpSpPr/>
          <p:nvPr/>
        </p:nvGrpSpPr>
        <p:grpSpPr>
          <a:xfrm>
            <a:off x="11073557" y="13110005"/>
            <a:ext cx="10159651" cy="5895544"/>
            <a:chOff x="14221353" y="20270431"/>
            <a:chExt cx="9357323" cy="5527384"/>
          </a:xfrm>
        </p:grpSpPr>
        <p:grpSp>
          <p:nvGrpSpPr>
            <p:cNvPr id="1043" name="Group 1042">
              <a:extLst>
                <a:ext uri="{FF2B5EF4-FFF2-40B4-BE49-F238E27FC236}">
                  <a16:creationId xmlns:a16="http://schemas.microsoft.com/office/drawing/2014/main" id="{B4C47252-625F-2347-2226-37EDB76881DA}"/>
                </a:ext>
              </a:extLst>
            </p:cNvPr>
            <p:cNvGrpSpPr/>
            <p:nvPr/>
          </p:nvGrpSpPr>
          <p:grpSpPr>
            <a:xfrm>
              <a:off x="14221353" y="20270431"/>
              <a:ext cx="9357323" cy="4742041"/>
              <a:chOff x="14221353" y="20270431"/>
              <a:chExt cx="9357323" cy="4742041"/>
            </a:xfrm>
          </p:grpSpPr>
          <p:grpSp>
            <p:nvGrpSpPr>
              <p:cNvPr id="37" name="Group 36">
                <a:extLst>
                  <a:ext uri="{FF2B5EF4-FFF2-40B4-BE49-F238E27FC236}">
                    <a16:creationId xmlns:a16="http://schemas.microsoft.com/office/drawing/2014/main" id="{64F84D3F-2EBA-C5A3-045E-7CF1C08EDA9E}"/>
                  </a:ext>
                </a:extLst>
              </p:cNvPr>
              <p:cNvGrpSpPr/>
              <p:nvPr/>
            </p:nvGrpSpPr>
            <p:grpSpPr>
              <a:xfrm>
                <a:off x="14221353" y="20270431"/>
                <a:ext cx="9357323" cy="4476620"/>
                <a:chOff x="14221353" y="20270431"/>
                <a:chExt cx="9357323" cy="4476620"/>
              </a:xfrm>
            </p:grpSpPr>
            <p:sp>
              <p:nvSpPr>
                <p:cNvPr id="34" name="TextBox 33">
                  <a:extLst>
                    <a:ext uri="{FF2B5EF4-FFF2-40B4-BE49-F238E27FC236}">
                      <a16:creationId xmlns:a16="http://schemas.microsoft.com/office/drawing/2014/main" id="{35EA733F-2936-4445-531C-7C05E59D2F90}"/>
                    </a:ext>
                  </a:extLst>
                </p:cNvPr>
                <p:cNvSpPr txBox="1"/>
                <p:nvPr/>
              </p:nvSpPr>
              <p:spPr>
                <a:xfrm rot="16200000">
                  <a:off x="13885020" y="21853362"/>
                  <a:ext cx="1503664" cy="830997"/>
                </a:xfrm>
                <a:prstGeom prst="rect">
                  <a:avLst/>
                </a:prstGeom>
                <a:solidFill>
                  <a:schemeClr val="bg1"/>
                </a:solidFill>
              </p:spPr>
              <p:txBody>
                <a:bodyPr wrap="square" rtlCol="0">
                  <a:spAutoFit/>
                </a:bodyPr>
                <a:lstStyle/>
                <a:p>
                  <a:pPr algn="ctr"/>
                  <a:endParaRPr lang="en-US" sz="2400" dirty="0">
                    <a:solidFill>
                      <a:schemeClr val="tx1"/>
                    </a:solidFill>
                  </a:endParaRPr>
                </a:p>
                <a:p>
                  <a:pPr algn="ctr"/>
                  <a:r>
                    <a:rPr lang="en-US" sz="2400" dirty="0">
                      <a:solidFill>
                        <a:schemeClr val="tx1"/>
                      </a:solidFill>
                    </a:rPr>
                    <a:t>R</a:t>
                  </a:r>
                  <a:r>
                    <a:rPr lang="en-US" sz="2400" baseline="30000" dirty="0">
                      <a:solidFill>
                        <a:schemeClr val="tx1"/>
                      </a:solidFill>
                    </a:rPr>
                    <a:t>2</a:t>
                  </a:r>
                </a:p>
              </p:txBody>
            </p:sp>
            <p:pic>
              <p:nvPicPr>
                <p:cNvPr id="20" name="Graphic 19">
                  <a:extLst>
                    <a:ext uri="{FF2B5EF4-FFF2-40B4-BE49-F238E27FC236}">
                      <a16:creationId xmlns:a16="http://schemas.microsoft.com/office/drawing/2014/main" id="{282382CE-3002-1CE0-1BCF-1311F5231F2A}"/>
                    </a:ext>
                  </a:extLst>
                </p:cNvPr>
                <p:cNvPicPr>
                  <a:picLocks noChangeAspect="1"/>
                </p:cNvPicPr>
                <p:nvPr/>
              </p:nvPicPr>
              <p:blipFill>
                <a:blip r:embed="rId3">
                  <a:extLst>
                    <a:ext uri="{96DAC541-7B7A-43D3-8B79-37D633B846F1}">
                      <asvg:svgBlip xmlns:asvg="http://schemas.microsoft.com/office/drawing/2016/SVG/main" r:embed="rId4"/>
                    </a:ext>
                  </a:extLst>
                </a:blip>
                <a:srcRect l="6422" t="17411" r="5228" b="15280"/>
                <a:stretch/>
              </p:blipFill>
              <p:spPr>
                <a:xfrm>
                  <a:off x="15214122" y="20270431"/>
                  <a:ext cx="8364554" cy="4476620"/>
                </a:xfrm>
                <a:prstGeom prst="rect">
                  <a:avLst/>
                </a:prstGeom>
              </p:spPr>
            </p:pic>
          </p:grpSp>
          <p:pic>
            <p:nvPicPr>
              <p:cNvPr id="1025" name="Graphic 1024">
                <a:extLst>
                  <a:ext uri="{FF2B5EF4-FFF2-40B4-BE49-F238E27FC236}">
                    <a16:creationId xmlns:a16="http://schemas.microsoft.com/office/drawing/2014/main" id="{2AA23F40-760C-9375-929D-5E6480255DD5}"/>
                  </a:ext>
                </a:extLst>
              </p:cNvPr>
              <p:cNvPicPr>
                <a:picLocks noChangeAspect="1"/>
              </p:cNvPicPr>
              <p:nvPr/>
            </p:nvPicPr>
            <p:blipFill>
              <a:blip r:embed="rId3">
                <a:extLst>
                  <a:ext uri="{96DAC541-7B7A-43D3-8B79-37D633B846F1}">
                    <asvg:svgBlip xmlns:asvg="http://schemas.microsoft.com/office/drawing/2016/SVG/main" r:embed="rId4"/>
                  </a:ext>
                </a:extLst>
              </a:blip>
              <a:srcRect l="16625" t="81105" r="9870" b="9936"/>
              <a:stretch/>
            </p:blipFill>
            <p:spPr>
              <a:xfrm>
                <a:off x="16180066" y="24416691"/>
                <a:ext cx="6959067" cy="595781"/>
              </a:xfrm>
              <a:prstGeom prst="rect">
                <a:avLst/>
              </a:prstGeom>
            </p:spPr>
          </p:pic>
        </p:grpSp>
        <p:sp>
          <p:nvSpPr>
            <p:cNvPr id="1030" name="TextBox 1029">
              <a:extLst>
                <a:ext uri="{FF2B5EF4-FFF2-40B4-BE49-F238E27FC236}">
                  <a16:creationId xmlns:a16="http://schemas.microsoft.com/office/drawing/2014/main" id="{C26150CC-E4A1-B478-307E-18436C267945}"/>
                </a:ext>
              </a:extLst>
            </p:cNvPr>
            <p:cNvSpPr txBox="1"/>
            <p:nvPr/>
          </p:nvSpPr>
          <p:spPr>
            <a:xfrm>
              <a:off x="16477267" y="24871677"/>
              <a:ext cx="6364663" cy="461665"/>
            </a:xfrm>
            <a:prstGeom prst="rect">
              <a:avLst/>
            </a:prstGeom>
            <a:solidFill>
              <a:schemeClr val="bg1"/>
            </a:solidFill>
          </p:spPr>
          <p:txBody>
            <a:bodyPr wrap="square" rtlCol="0">
              <a:spAutoFit/>
            </a:bodyPr>
            <a:lstStyle/>
            <a:p>
              <a:pPr algn="ctr"/>
              <a:r>
                <a:rPr lang="en-US" sz="2400" dirty="0"/>
                <a:t>Largest repeat class in each genome</a:t>
              </a:r>
            </a:p>
          </p:txBody>
        </p:sp>
        <p:pic>
          <p:nvPicPr>
            <p:cNvPr id="1042" name="Graphic 1041">
              <a:extLst>
                <a:ext uri="{FF2B5EF4-FFF2-40B4-BE49-F238E27FC236}">
                  <a16:creationId xmlns:a16="http://schemas.microsoft.com/office/drawing/2014/main" id="{EA17D77A-1417-2754-6C8E-91D482F0CC2C}"/>
                </a:ext>
              </a:extLst>
            </p:cNvPr>
            <p:cNvPicPr>
              <a:picLocks noChangeAspect="1"/>
            </p:cNvPicPr>
            <p:nvPr/>
          </p:nvPicPr>
          <p:blipFill>
            <a:blip r:embed="rId3">
              <a:extLst>
                <a:ext uri="{96DAC541-7B7A-43D3-8B79-37D633B846F1}">
                  <asvg:svgBlip xmlns:asvg="http://schemas.microsoft.com/office/drawing/2016/SVG/main" r:embed="rId4"/>
                </a:ext>
              </a:extLst>
            </a:blip>
            <a:srcRect l="16625" t="90551" r="9870" b="3907"/>
            <a:stretch/>
          </p:blipFill>
          <p:spPr>
            <a:xfrm>
              <a:off x="16247497" y="25398111"/>
              <a:ext cx="6959067" cy="399704"/>
            </a:xfrm>
            <a:prstGeom prst="rect">
              <a:avLst/>
            </a:prstGeom>
          </p:spPr>
        </p:pic>
      </p:grpSp>
      <p:sp>
        <p:nvSpPr>
          <p:cNvPr id="1048" name="TextBox 1047">
            <a:extLst>
              <a:ext uri="{FF2B5EF4-FFF2-40B4-BE49-F238E27FC236}">
                <a16:creationId xmlns:a16="http://schemas.microsoft.com/office/drawing/2014/main" id="{2AF57CB0-2E8C-5CAF-A8BE-ED6A2D05CEF9}"/>
              </a:ext>
            </a:extLst>
          </p:cNvPr>
          <p:cNvSpPr txBox="1"/>
          <p:nvPr/>
        </p:nvSpPr>
        <p:spPr>
          <a:xfrm>
            <a:off x="21223809" y="13040287"/>
            <a:ext cx="3806192" cy="4939814"/>
          </a:xfrm>
          <a:prstGeom prst="rect">
            <a:avLst/>
          </a:prstGeom>
          <a:noFill/>
        </p:spPr>
        <p:txBody>
          <a:bodyPr wrap="square" rtlCol="0">
            <a:spAutoFit/>
          </a:bodyPr>
          <a:lstStyle/>
          <a:p>
            <a:pPr rtl="0">
              <a:lnSpc>
                <a:spcPts val="2700"/>
              </a:lnSpc>
            </a:pPr>
            <a:r>
              <a:rPr lang="en-US" sz="2400" dirty="0">
                <a:solidFill>
                  <a:schemeClr val="tx1">
                    <a:lumMod val="65000"/>
                    <a:lumOff val="35000"/>
                  </a:schemeClr>
                </a:solidFill>
                <a:latin typeface="Arial" panose="020B0604020202020204" pitchFamily="34" charset="0"/>
              </a:rPr>
              <a:t>We hypothesized that different repeat types exhibit unique affinities for genomic regions, shaping the diversity of gene density variation across genomes. Yet, the dominant repeat class in each genome is consistent within clades, suggesting factors beyond repeat type also at play in shaping gene density variation across genomes.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3626</TotalTime>
  <Words>61</Words>
  <Application>Microsoft Office PowerPoint</Application>
  <PresentationFormat>Custom</PresentationFormat>
  <Paragraphs>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Hu, Zhaobo</cp:lastModifiedBy>
  <cp:revision>170</cp:revision>
  <dcterms:created xsi:type="dcterms:W3CDTF">2014-10-11T23:18:25Z</dcterms:created>
  <dcterms:modified xsi:type="dcterms:W3CDTF">2025-02-04T15:08:23Z</dcterms:modified>
</cp:coreProperties>
</file>