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36576000" cy="32918400"/>
  <p:notesSz cx="7010400" cy="92964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0369">
          <p15:clr>
            <a:srgbClr val="A4A3A4"/>
          </p15:clr>
        </p15:guide>
        <p15:guide id="2" pos="11521">
          <p15:clr>
            <a:srgbClr val="A4A3A4"/>
          </p15:clr>
        </p15:guide>
      </p15:sldGuideLst>
    </p:ext>
    <p:ext uri="http://customooxmlschemas.google.com/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10" roundtripDataSignature="AMtx7mhiytGPk8UOxiAGs9KaAxakDbg4S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528B"/>
    <a:srgbClr val="440154"/>
    <a:srgbClr val="5DC863"/>
    <a:srgbClr val="2C728E"/>
    <a:srgbClr val="21908C"/>
    <a:srgbClr val="27AD81"/>
    <a:srgbClr val="AADC32"/>
    <a:srgbClr val="FDE725"/>
    <a:srgbClr val="472D7B"/>
    <a:srgbClr val="4402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23"/>
    <p:restoredTop sz="94708"/>
  </p:normalViewPr>
  <p:slideViewPr>
    <p:cSldViewPr snapToGrid="0">
      <p:cViewPr>
        <p:scale>
          <a:sx n="10" d="100"/>
          <a:sy n="10" d="100"/>
        </p:scale>
        <p:origin x="2024" y="544"/>
      </p:cViewPr>
      <p:guideLst>
        <p:guide orient="horz" pos="10369"/>
        <p:guide pos="11521"/>
      </p:guideLst>
    </p:cSldViewPr>
  </p:slideViewPr>
  <p:notesTextViewPr>
    <p:cViewPr>
      <p:scale>
        <a:sx n="400" d="100"/>
        <a:sy n="4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customschemas.google.com/relationships/presentationmetadata" Target="metadata"/><Relationship Id="rId4" Type="http://schemas.openxmlformats.org/officeDocument/2006/relationships/slide" Target="slides/slide3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970338" y="0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>
            <a:lvl1pPr marL="457200" marR="0" lvl="0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1402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568450" y="696913"/>
            <a:ext cx="3873500" cy="348615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</p:sp>
      <p:sp>
        <p:nvSpPr>
          <p:cNvPr id="86" name="Google Shape;86;p1:notes"/>
          <p:cNvSpPr txBox="1">
            <a:spLocks noGrp="1"/>
          </p:cNvSpPr>
          <p:nvPr>
            <p:ph type="body" idx="1"/>
          </p:nvPr>
        </p:nvSpPr>
        <p:spPr>
          <a:xfrm>
            <a:off x="701675" y="4416425"/>
            <a:ext cx="5607050" cy="4183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7" name="Google Shape;87;p1:notes"/>
          <p:cNvSpPr txBox="1">
            <a:spLocks noGrp="1"/>
          </p:cNvSpPr>
          <p:nvPr>
            <p:ph type="sldNum" idx="12"/>
          </p:nvPr>
        </p:nvSpPr>
        <p:spPr>
          <a:xfrm>
            <a:off x="3970338" y="8829675"/>
            <a:ext cx="3038475" cy="4651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3150" tIns="46575" rIns="93150" bIns="46575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4" name="Google Shape;74;p12"/>
          <p:cNvSpPr txBox="1">
            <a:spLocks noGrp="1"/>
          </p:cNvSpPr>
          <p:nvPr>
            <p:ph type="body" idx="1"/>
          </p:nvPr>
        </p:nvSpPr>
        <p:spPr>
          <a:xfrm rot="5400000">
            <a:off x="7425523" y="2084045"/>
            <a:ext cx="21724953" cy="329179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5" name="Google Shape;75;p1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3"/>
          <p:cNvSpPr txBox="1">
            <a:spLocks noGrp="1"/>
          </p:cNvSpPr>
          <p:nvPr>
            <p:ph type="title"/>
          </p:nvPr>
        </p:nvSpPr>
        <p:spPr>
          <a:xfrm rot="5400000">
            <a:off x="85751673" y="53160931"/>
            <a:ext cx="134820662" cy="411480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3"/>
          <p:cNvSpPr txBox="1">
            <a:spLocks noGrp="1"/>
          </p:cNvSpPr>
          <p:nvPr>
            <p:ph type="body" idx="1"/>
          </p:nvPr>
        </p:nvSpPr>
        <p:spPr>
          <a:xfrm rot="5400000">
            <a:off x="3150869" y="12317731"/>
            <a:ext cx="134820662" cy="122834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1" name="Google Shape;81;p13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2" name="Google Shape;82;p13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ctrTitle"/>
          </p:nvPr>
        </p:nvSpPr>
        <p:spPr>
          <a:xfrm>
            <a:off x="2743201" y="10226044"/>
            <a:ext cx="31089600" cy="70561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subTitle" idx="1"/>
          </p:nvPr>
        </p:nvSpPr>
        <p:spPr>
          <a:xfrm>
            <a:off x="5486403" y="18653763"/>
            <a:ext cx="25603200" cy="84124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ctr">
              <a:spcBef>
                <a:spcPts val="2479"/>
              </a:spcBef>
              <a:spcAft>
                <a:spcPts val="0"/>
              </a:spcAft>
              <a:buClr>
                <a:srgbClr val="888888"/>
              </a:buClr>
              <a:buSzPts val="12395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2174"/>
              </a:spcBef>
              <a:spcAft>
                <a:spcPts val="0"/>
              </a:spcAft>
              <a:buClr>
                <a:srgbClr val="888888"/>
              </a:buClr>
              <a:buSzPts val="10871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1869"/>
              </a:spcBef>
              <a:spcAft>
                <a:spcPts val="0"/>
              </a:spcAft>
              <a:buClr>
                <a:srgbClr val="888888"/>
              </a:buClr>
              <a:buSzPts val="9347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4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5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6"/>
          <p:cNvSpPr txBox="1">
            <a:spLocks noGrp="1"/>
          </p:cNvSpPr>
          <p:nvPr>
            <p:ph type="title"/>
          </p:nvPr>
        </p:nvSpPr>
        <p:spPr>
          <a:xfrm>
            <a:off x="2889253" y="21153122"/>
            <a:ext cx="31089600" cy="65379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15545" b="1" cap="none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6"/>
          <p:cNvSpPr txBox="1">
            <a:spLocks noGrp="1"/>
          </p:cNvSpPr>
          <p:nvPr>
            <p:ph type="body" idx="1"/>
          </p:nvPr>
        </p:nvSpPr>
        <p:spPr>
          <a:xfrm>
            <a:off x="2889253" y="13952226"/>
            <a:ext cx="31089600" cy="72008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544"/>
              </a:spcBef>
              <a:spcAft>
                <a:spcPts val="0"/>
              </a:spcAft>
              <a:buClr>
                <a:srgbClr val="888888"/>
              </a:buClr>
              <a:buSzPts val="7722"/>
              <a:buNone/>
              <a:defRPr sz="7722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1382"/>
              </a:spcBef>
              <a:spcAft>
                <a:spcPts val="0"/>
              </a:spcAft>
              <a:buClr>
                <a:srgbClr val="888888"/>
              </a:buClr>
              <a:buSzPts val="6909"/>
              <a:buNone/>
              <a:defRPr sz="6908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1240"/>
              </a:spcBef>
              <a:spcAft>
                <a:spcPts val="0"/>
              </a:spcAft>
              <a:buClr>
                <a:srgbClr val="888888"/>
              </a:buClr>
              <a:buSzPts val="6198"/>
              <a:buNone/>
              <a:defRPr sz="6198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1097"/>
              </a:spcBef>
              <a:spcAft>
                <a:spcPts val="0"/>
              </a:spcAft>
              <a:buClr>
                <a:srgbClr val="888888"/>
              </a:buClr>
              <a:buSzPts val="5486"/>
              <a:buNone/>
              <a:defRPr sz="5486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7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7"/>
          <p:cNvSpPr txBox="1">
            <a:spLocks noGrp="1"/>
          </p:cNvSpPr>
          <p:nvPr>
            <p:ph type="body" idx="1"/>
          </p:nvPr>
        </p:nvSpPr>
        <p:spPr>
          <a:xfrm>
            <a:off x="1828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2"/>
          </p:nvPr>
        </p:nvSpPr>
        <p:spPr>
          <a:xfrm>
            <a:off x="18592802" y="7680966"/>
            <a:ext cx="16154400" cy="217246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•"/>
              <a:defRPr sz="10871"/>
            </a:lvl1pPr>
            <a:lvl2pPr marL="914400" lvl="1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–"/>
              <a:defRPr sz="9347"/>
            </a:lvl2pPr>
            <a:lvl3pPr marL="1371600" lvl="2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3pPr>
            <a:lvl4pPr marL="1828800" lvl="3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–"/>
              <a:defRPr sz="6908"/>
            </a:lvl4pPr>
            <a:lvl5pPr marL="2286000" lvl="4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»"/>
              <a:defRPr sz="6908"/>
            </a:lvl5pPr>
            <a:lvl6pPr marL="2743200" lvl="5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6pPr>
            <a:lvl7pPr marL="3200400" lvl="6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7pPr>
            <a:lvl8pPr marL="3657600" lvl="7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8pPr>
            <a:lvl9pPr marL="4114800" lvl="8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8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8"/>
          <p:cNvSpPr txBox="1">
            <a:spLocks noGrp="1"/>
          </p:cNvSpPr>
          <p:nvPr>
            <p:ph type="body" idx="1"/>
          </p:nvPr>
        </p:nvSpPr>
        <p:spPr>
          <a:xfrm>
            <a:off x="1828803" y="7368542"/>
            <a:ext cx="16160753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7" name="Google Shape;47;p8"/>
          <p:cNvSpPr txBox="1">
            <a:spLocks noGrp="1"/>
          </p:cNvSpPr>
          <p:nvPr>
            <p:ph type="body" idx="2"/>
          </p:nvPr>
        </p:nvSpPr>
        <p:spPr>
          <a:xfrm>
            <a:off x="1828803" y="10439400"/>
            <a:ext cx="16160753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48" name="Google Shape;48;p8"/>
          <p:cNvSpPr txBox="1">
            <a:spLocks noGrp="1"/>
          </p:cNvSpPr>
          <p:nvPr>
            <p:ph type="body" idx="3"/>
          </p:nvPr>
        </p:nvSpPr>
        <p:spPr>
          <a:xfrm>
            <a:off x="18580106" y="7368542"/>
            <a:ext cx="16167101" cy="30708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marL="457200" lvl="0" indent="-228600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None/>
              <a:defRPr sz="9347" b="1"/>
            </a:lvl1pPr>
            <a:lvl2pPr marL="914400" lvl="1" indent="-228600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None/>
              <a:defRPr sz="7722" b="1"/>
            </a:lvl2pPr>
            <a:lvl3pPr marL="1371600" lvl="2" indent="-228600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None/>
              <a:defRPr sz="6908" b="1"/>
            </a:lvl3pPr>
            <a:lvl4pPr marL="1828800" lvl="3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4pPr>
            <a:lvl5pPr marL="2286000" lvl="4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5pPr>
            <a:lvl6pPr marL="2743200" lvl="5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6pPr>
            <a:lvl7pPr marL="3200400" lvl="6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7pPr>
            <a:lvl8pPr marL="3657600" lvl="7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8pPr>
            <a:lvl9pPr marL="4114800" lvl="8" indent="-228600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None/>
              <a:defRPr sz="6198" b="1"/>
            </a:lvl9pPr>
          </a:lstStyle>
          <a:p>
            <a:endParaRPr/>
          </a:p>
        </p:txBody>
      </p:sp>
      <p:sp>
        <p:nvSpPr>
          <p:cNvPr id="49" name="Google Shape;49;p8"/>
          <p:cNvSpPr txBox="1">
            <a:spLocks noGrp="1"/>
          </p:cNvSpPr>
          <p:nvPr>
            <p:ph type="body" idx="4"/>
          </p:nvPr>
        </p:nvSpPr>
        <p:spPr>
          <a:xfrm>
            <a:off x="18580106" y="10439400"/>
            <a:ext cx="16167101" cy="18966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1pPr>
            <a:lvl2pPr marL="914400" lvl="1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2pPr>
            <a:lvl3pPr marL="1371600" lvl="2" indent="-667321" algn="l">
              <a:spcBef>
                <a:spcPts val="1382"/>
              </a:spcBef>
              <a:spcAft>
                <a:spcPts val="0"/>
              </a:spcAft>
              <a:buClr>
                <a:schemeClr val="dk1"/>
              </a:buClr>
              <a:buSzPts val="6909"/>
              <a:buChar char="•"/>
              <a:defRPr sz="6908"/>
            </a:lvl3pPr>
            <a:lvl4pPr marL="1828800" lvl="3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–"/>
              <a:defRPr sz="6198"/>
            </a:lvl4pPr>
            <a:lvl5pPr marL="2286000" lvl="4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»"/>
              <a:defRPr sz="6198"/>
            </a:lvl5pPr>
            <a:lvl6pPr marL="2743200" lvl="5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6pPr>
            <a:lvl7pPr marL="3200400" lvl="6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7pPr>
            <a:lvl8pPr marL="3657600" lvl="7" indent="-622173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8pPr>
            <a:lvl9pPr marL="4114800" lvl="8" indent="-622172" algn="l">
              <a:spcBef>
                <a:spcPts val="1240"/>
              </a:spcBef>
              <a:spcAft>
                <a:spcPts val="0"/>
              </a:spcAft>
              <a:buClr>
                <a:schemeClr val="dk1"/>
              </a:buClr>
              <a:buSzPts val="6198"/>
              <a:buChar char="•"/>
              <a:defRPr sz="6198"/>
            </a:lvl9pPr>
          </a:lstStyle>
          <a:p>
            <a:endParaRPr/>
          </a:p>
        </p:txBody>
      </p:sp>
      <p:sp>
        <p:nvSpPr>
          <p:cNvPr id="50" name="Google Shape;50;p8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9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0"/>
          <p:cNvSpPr txBox="1">
            <a:spLocks noGrp="1"/>
          </p:cNvSpPr>
          <p:nvPr>
            <p:ph type="title"/>
          </p:nvPr>
        </p:nvSpPr>
        <p:spPr>
          <a:xfrm>
            <a:off x="1828805" y="1310640"/>
            <a:ext cx="12033252" cy="55778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0"/>
          <p:cNvSpPr txBox="1">
            <a:spLocks noGrp="1"/>
          </p:cNvSpPr>
          <p:nvPr>
            <p:ph type="body" idx="1"/>
          </p:nvPr>
        </p:nvSpPr>
        <p:spPr>
          <a:xfrm>
            <a:off x="14300202" y="1310643"/>
            <a:ext cx="20447000" cy="280949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1015682" algn="l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Char char="•"/>
              <a:defRPr sz="12395"/>
            </a:lvl1pPr>
            <a:lvl2pPr marL="914400" lvl="1" indent="-918908" algn="l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Char char="–"/>
              <a:defRPr sz="10871"/>
            </a:lvl2pPr>
            <a:lvl3pPr marL="1371600" lvl="2" indent="-822134" algn="l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Char char="•"/>
              <a:defRPr sz="9347"/>
            </a:lvl3pPr>
            <a:lvl4pPr marL="1828800" lvl="3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–"/>
              <a:defRPr sz="7722"/>
            </a:lvl4pPr>
            <a:lvl5pPr marL="2286000" lvl="4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»"/>
              <a:defRPr sz="7722"/>
            </a:lvl5pPr>
            <a:lvl6pPr marL="2743200" lvl="5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6pPr>
            <a:lvl7pPr marL="3200400" lvl="6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7pPr>
            <a:lvl8pPr marL="3657600" lvl="7" indent="-718947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8pPr>
            <a:lvl9pPr marL="4114800" lvl="8" indent="-718946" algn="l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Char char="•"/>
              <a:defRPr sz="7722"/>
            </a:lvl9pPr>
          </a:lstStyle>
          <a:p>
            <a:endParaRPr/>
          </a:p>
        </p:txBody>
      </p:sp>
      <p:sp>
        <p:nvSpPr>
          <p:cNvPr id="61" name="Google Shape;61;p10"/>
          <p:cNvSpPr txBox="1">
            <a:spLocks noGrp="1"/>
          </p:cNvSpPr>
          <p:nvPr>
            <p:ph type="body" idx="2"/>
          </p:nvPr>
        </p:nvSpPr>
        <p:spPr>
          <a:xfrm>
            <a:off x="1828805" y="6888486"/>
            <a:ext cx="12033252" cy="225171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2" name="Google Shape;62;p10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>
            <a:spLocks noGrp="1"/>
          </p:cNvSpPr>
          <p:nvPr>
            <p:ph type="title"/>
          </p:nvPr>
        </p:nvSpPr>
        <p:spPr>
          <a:xfrm>
            <a:off x="7169154" y="23042880"/>
            <a:ext cx="21945600" cy="27203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b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 sz="7722" b="1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1"/>
          <p:cNvSpPr>
            <a:spLocks noGrp="1"/>
          </p:cNvSpPr>
          <p:nvPr>
            <p:ph type="pic" idx="2"/>
          </p:nvPr>
        </p:nvSpPr>
        <p:spPr>
          <a:xfrm>
            <a:off x="7169154" y="2941322"/>
            <a:ext cx="21945600" cy="19751040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1"/>
          <p:cNvSpPr txBox="1">
            <a:spLocks noGrp="1"/>
          </p:cNvSpPr>
          <p:nvPr>
            <p:ph type="body" idx="1"/>
          </p:nvPr>
        </p:nvSpPr>
        <p:spPr>
          <a:xfrm>
            <a:off x="7169154" y="25763223"/>
            <a:ext cx="21945600" cy="3863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lvl="0" indent="-228600" algn="l">
              <a:spcBef>
                <a:spcPts val="1097"/>
              </a:spcBef>
              <a:spcAft>
                <a:spcPts val="0"/>
              </a:spcAft>
              <a:buClr>
                <a:schemeClr val="dk1"/>
              </a:buClr>
              <a:buSzPts val="5486"/>
              <a:buNone/>
              <a:defRPr sz="5486"/>
            </a:lvl1pPr>
            <a:lvl2pPr marL="914400" lvl="1" indent="-228600" algn="l">
              <a:spcBef>
                <a:spcPts val="935"/>
              </a:spcBef>
              <a:spcAft>
                <a:spcPts val="0"/>
              </a:spcAft>
              <a:buClr>
                <a:schemeClr val="dk1"/>
              </a:buClr>
              <a:buSzPts val="4674"/>
              <a:buNone/>
              <a:defRPr sz="4674"/>
            </a:lvl2pPr>
            <a:lvl3pPr marL="1371600" lvl="2" indent="-228600" algn="l">
              <a:spcBef>
                <a:spcPts val="772"/>
              </a:spcBef>
              <a:spcAft>
                <a:spcPts val="0"/>
              </a:spcAft>
              <a:buClr>
                <a:schemeClr val="dk1"/>
              </a:buClr>
              <a:buSzPts val="3861"/>
              <a:buNone/>
              <a:defRPr sz="3861"/>
            </a:lvl3pPr>
            <a:lvl4pPr marL="1828800" lvl="3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4pPr>
            <a:lvl5pPr marL="2286000" lvl="4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5pPr>
            <a:lvl6pPr marL="2743200" lvl="5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6pPr>
            <a:lvl7pPr marL="3200400" lvl="6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7pPr>
            <a:lvl8pPr marL="3657600" lvl="7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8pPr>
            <a:lvl9pPr marL="4114800" lvl="8" indent="-228600" algn="l">
              <a:spcBef>
                <a:spcPts val="691"/>
              </a:spcBef>
              <a:spcAft>
                <a:spcPts val="0"/>
              </a:spcAft>
              <a:buClr>
                <a:schemeClr val="dk1"/>
              </a:buClr>
              <a:buSzPts val="3454"/>
              <a:buNone/>
              <a:defRPr sz="3454"/>
            </a:lvl9pPr>
          </a:lstStyle>
          <a:p>
            <a:endParaRPr/>
          </a:p>
        </p:txBody>
      </p:sp>
      <p:sp>
        <p:nvSpPr>
          <p:cNvPr id="69" name="Google Shape;69;p11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title"/>
          </p:nvPr>
        </p:nvSpPr>
        <p:spPr>
          <a:xfrm>
            <a:off x="1829042" y="1318072"/>
            <a:ext cx="32917916" cy="5487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7069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body" idx="1"/>
          </p:nvPr>
        </p:nvSpPr>
        <p:spPr>
          <a:xfrm>
            <a:off x="1829042" y="7680526"/>
            <a:ext cx="32917916" cy="21724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t" anchorCtr="0">
            <a:noAutofit/>
          </a:bodyPr>
          <a:lstStyle>
            <a:lvl1pPr marL="457200" marR="0" lvl="0" indent="-1015682" algn="l" rtl="0">
              <a:spcBef>
                <a:spcPts val="2479"/>
              </a:spcBef>
              <a:spcAft>
                <a:spcPts val="0"/>
              </a:spcAft>
              <a:buClr>
                <a:schemeClr val="dk1"/>
              </a:buClr>
              <a:buSzPts val="12395"/>
              <a:buFont typeface="Arial"/>
              <a:buChar char="•"/>
              <a:defRPr sz="12395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918908" algn="l" rtl="0">
              <a:spcBef>
                <a:spcPts val="2174"/>
              </a:spcBef>
              <a:spcAft>
                <a:spcPts val="0"/>
              </a:spcAft>
              <a:buClr>
                <a:schemeClr val="dk1"/>
              </a:buClr>
              <a:buSzPts val="10871"/>
              <a:buFont typeface="Arial"/>
              <a:buChar char="–"/>
              <a:defRPr sz="10871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822134" algn="l" rtl="0">
              <a:spcBef>
                <a:spcPts val="1869"/>
              </a:spcBef>
              <a:spcAft>
                <a:spcPts val="0"/>
              </a:spcAft>
              <a:buClr>
                <a:schemeClr val="dk1"/>
              </a:buClr>
              <a:buSzPts val="9347"/>
              <a:buFont typeface="Arial"/>
              <a:buChar char="•"/>
              <a:defRPr sz="934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–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»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718947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718946" algn="l" rtl="0">
              <a:spcBef>
                <a:spcPts val="1544"/>
              </a:spcBef>
              <a:spcAft>
                <a:spcPts val="0"/>
              </a:spcAft>
              <a:buClr>
                <a:schemeClr val="dk1"/>
              </a:buClr>
              <a:buSzPts val="7722"/>
              <a:buFont typeface="Arial"/>
              <a:buChar char="•"/>
              <a:defRPr sz="7722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1829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2496840" y="30510162"/>
            <a:ext cx="11582320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6908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26213043" y="30510162"/>
            <a:ext cx="8533917" cy="1753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349525" tIns="174750" rIns="349525" bIns="17475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spcAft>
                <a:spcPts val="0"/>
              </a:spcAft>
              <a:buNone/>
              <a:defRPr sz="4674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10" Type="http://schemas.openxmlformats.org/officeDocument/2006/relationships/image" Target="../media/image8.svg"/><Relationship Id="rId4" Type="http://schemas.openxmlformats.org/officeDocument/2006/relationships/image" Target="../media/image2.sv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133175E0-AE5D-4200-B3BF-67B4F623A16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470052" y="8930376"/>
            <a:ext cx="1866184" cy="1517186"/>
          </a:xfrm>
          <a:prstGeom prst="rect">
            <a:avLst/>
          </a:prstGeom>
        </p:spPr>
      </p:pic>
      <p:pic>
        <p:nvPicPr>
          <p:cNvPr id="5" name="Graphic 4">
            <a:extLst>
              <a:ext uri="{FF2B5EF4-FFF2-40B4-BE49-F238E27FC236}">
                <a16:creationId xmlns:a16="http://schemas.microsoft.com/office/drawing/2014/main" id="{771582A1-0867-E5E7-4C68-EFFC72889AD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49397" y="9484049"/>
            <a:ext cx="2175107" cy="748755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D7DCCCBA-2AE7-4466-7775-5B673620C2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873070" y="8955776"/>
            <a:ext cx="1748388" cy="1365928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D04DCEDB-76C6-C527-249C-BBF1D666CB29}"/>
              </a:ext>
            </a:extLst>
          </p:cNvPr>
          <p:cNvSpPr txBox="1"/>
          <p:nvPr/>
        </p:nvSpPr>
        <p:spPr>
          <a:xfrm>
            <a:off x="13090211" y="16844063"/>
            <a:ext cx="1334525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100" dirty="0"/>
              <a:t>n = 50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128F473-2A42-0528-CD89-123369685D65}"/>
              </a:ext>
            </a:extLst>
          </p:cNvPr>
          <p:cNvSpPr txBox="1"/>
          <p:nvPr/>
        </p:nvSpPr>
        <p:spPr>
          <a:xfrm>
            <a:off x="16518644" y="16847422"/>
            <a:ext cx="1334525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100" dirty="0"/>
              <a:t>n = 47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4DA3633-9F63-9F5D-40B2-A3E7B375EDB3}"/>
              </a:ext>
            </a:extLst>
          </p:cNvPr>
          <p:cNvSpPr txBox="1"/>
          <p:nvPr/>
        </p:nvSpPr>
        <p:spPr>
          <a:xfrm>
            <a:off x="19941372" y="16839925"/>
            <a:ext cx="1334525" cy="56938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3100" dirty="0"/>
              <a:t>n = 22</a:t>
            </a:r>
          </a:p>
        </p:txBody>
      </p:sp>
      <p:pic>
        <p:nvPicPr>
          <p:cNvPr id="12" name="Graphic 11">
            <a:extLst>
              <a:ext uri="{FF2B5EF4-FFF2-40B4-BE49-F238E27FC236}">
                <a16:creationId xmlns:a16="http://schemas.microsoft.com/office/drawing/2014/main" id="{69FD2373-D570-820A-14E3-D52453066EF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rcRect l="849" t="18798" r="7046" b="15457"/>
          <a:stretch>
            <a:fillRect/>
          </a:stretch>
        </p:blipFill>
        <p:spPr>
          <a:xfrm>
            <a:off x="9071231" y="10447562"/>
            <a:ext cx="13959532" cy="773504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phic 3">
            <a:extLst>
              <a:ext uri="{FF2B5EF4-FFF2-40B4-BE49-F238E27FC236}">
                <a16:creationId xmlns:a16="http://schemas.microsoft.com/office/drawing/2014/main" id="{4F5A7D88-044D-0BAC-1936-3737EAA3F24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24561" t="26525" r="36448" b="44199"/>
          <a:stretch>
            <a:fillRect/>
          </a:stretch>
        </p:blipFill>
        <p:spPr>
          <a:xfrm>
            <a:off x="0" y="8202966"/>
            <a:ext cx="36576000" cy="24715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9419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phic 2">
            <a:extLst>
              <a:ext uri="{FF2B5EF4-FFF2-40B4-BE49-F238E27FC236}">
                <a16:creationId xmlns:a16="http://schemas.microsoft.com/office/drawing/2014/main" id="{58624C1B-2DF9-E036-A46B-7E94B2F45F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l="1474" t="17913" r="6460" b="8879"/>
          <a:stretch/>
        </p:blipFill>
        <p:spPr>
          <a:xfrm>
            <a:off x="0" y="7404162"/>
            <a:ext cx="36576000" cy="2117083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94CFBC3-BCDC-8DC2-5266-004FA077859A}"/>
              </a:ext>
            </a:extLst>
          </p:cNvPr>
          <p:cNvSpPr txBox="1"/>
          <p:nvPr/>
        </p:nvSpPr>
        <p:spPr>
          <a:xfrm>
            <a:off x="7357917" y="27094312"/>
            <a:ext cx="71209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n = 50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1370D-13CF-F833-0EAA-447FEA844922}"/>
              </a:ext>
            </a:extLst>
          </p:cNvPr>
          <p:cNvSpPr txBox="1"/>
          <p:nvPr/>
        </p:nvSpPr>
        <p:spPr>
          <a:xfrm>
            <a:off x="17060150" y="27097671"/>
            <a:ext cx="71209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n = 47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ACAAC86-F477-4719-FDCC-79D0929D5444}"/>
              </a:ext>
            </a:extLst>
          </p:cNvPr>
          <p:cNvSpPr txBox="1"/>
          <p:nvPr/>
        </p:nvSpPr>
        <p:spPr>
          <a:xfrm>
            <a:off x="26756678" y="27090174"/>
            <a:ext cx="7120977" cy="147732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9000" dirty="0"/>
              <a:t>n = 22</a:t>
            </a:r>
          </a:p>
        </p:txBody>
      </p:sp>
    </p:spTree>
    <p:extLst>
      <p:ext uri="{BB962C8B-B14F-4D97-AF65-F5344CB8AC3E}">
        <p14:creationId xmlns:p14="http://schemas.microsoft.com/office/powerpoint/2010/main" val="12433719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3694</TotalTime>
  <Words>19</Words>
  <Application>Microsoft Office PowerPoint</Application>
  <PresentationFormat>Custom</PresentationFormat>
  <Paragraphs>7</Paragraphs>
  <Slides>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6" baseType="lpstr">
      <vt:lpstr>Calibri</vt:lpstr>
      <vt:lpstr>Arial</vt:lpstr>
      <vt:lpstr>Office Theme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Tomoni Minamoto</dc:creator>
  <cp:lastModifiedBy>Hu, Zhaobo</cp:lastModifiedBy>
  <cp:revision>184</cp:revision>
  <dcterms:created xsi:type="dcterms:W3CDTF">2014-10-11T23:18:25Z</dcterms:created>
  <dcterms:modified xsi:type="dcterms:W3CDTF">2025-06-12T16:21:45Z</dcterms:modified>
</cp:coreProperties>
</file>