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 varScale="1">
        <p:scale>
          <a:sx n="14" d="100"/>
          <a:sy n="14" d="100"/>
        </p:scale>
        <p:origin x="1544" y="96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FDEC4A-E599-91CF-14AC-3D782E204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06" t="2728" r="988"/>
          <a:stretch>
            <a:fillRect/>
          </a:stretch>
        </p:blipFill>
        <p:spPr>
          <a:xfrm>
            <a:off x="0" y="9418320"/>
            <a:ext cx="36580430" cy="23500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4188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275</cp:revision>
  <dcterms:created xsi:type="dcterms:W3CDTF">2014-10-11T23:18:25Z</dcterms:created>
  <dcterms:modified xsi:type="dcterms:W3CDTF">2025-06-13T18:07:58Z</dcterms:modified>
</cp:coreProperties>
</file>