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6877CB-D838-EB60-F292-71F8C3D4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41" t="15113" r="5413" b="7730"/>
          <a:stretch>
            <a:fillRect/>
          </a:stretch>
        </p:blipFill>
        <p:spPr>
          <a:xfrm>
            <a:off x="0" y="11230984"/>
            <a:ext cx="36576000" cy="2168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175</cp:revision>
  <dcterms:created xsi:type="dcterms:W3CDTF">2014-10-11T23:18:25Z</dcterms:created>
  <dcterms:modified xsi:type="dcterms:W3CDTF">2025-06-11T21:51:01Z</dcterms:modified>
</cp:coreProperties>
</file>