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 varScale="1">
        <p:scale>
          <a:sx n="14" d="100"/>
          <a:sy n="14" d="100"/>
        </p:scale>
        <p:origin x="1504" y="8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7350600-E11B-5471-D876-C70AB4919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76" t="5604" r="1250" b="2595"/>
          <a:stretch>
            <a:fillRect/>
          </a:stretch>
        </p:blipFill>
        <p:spPr>
          <a:xfrm>
            <a:off x="0" y="19492968"/>
            <a:ext cx="36576000" cy="134254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3839207-9BE2-AF43-AB03-FF11459F0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6576000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1</Words>
  <Application>Microsoft Office PowerPoint</Application>
  <PresentationFormat>Custom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278</cp:revision>
  <dcterms:created xsi:type="dcterms:W3CDTF">2014-10-11T23:18:25Z</dcterms:created>
  <dcterms:modified xsi:type="dcterms:W3CDTF">2025-07-08T15:12:43Z</dcterms:modified>
</cp:coreProperties>
</file>