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1"/>
    <p:restoredTop sz="94629"/>
  </p:normalViewPr>
  <p:slideViewPr>
    <p:cSldViewPr snapToGrid="0" snapToObjects="1">
      <p:cViewPr varScale="1">
        <p:scale>
          <a:sx n="149" d="100"/>
          <a:sy n="149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F02B-0653-FB47-9AE5-93E206E3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3DE7D-21D2-AA4A-AACB-B8B0E9531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591B-3956-A74E-BCD5-B5E6C2E5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1598-FEF5-3A40-BF16-689BFC42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FFD2-92CD-4748-93CC-2422A96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E85-FC16-8B45-AE43-F23021F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574D8-5A92-914A-8F51-3855E4ED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17B9-6793-BD4F-BCFF-9A2750D6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A1A4-4ACA-F943-B6A2-BE4E148C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6B7A-A867-794E-82F5-AAAD8690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C4C35-B5A8-5442-8F2D-5550FC725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5F0D1-E2C5-9944-9DDB-670E13035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D545-E35B-8044-A101-6CB91ACC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9838-C9C5-0141-B9E5-4A91DAB5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7F5A-D287-5646-96E6-0B973421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8E4-5028-9C4B-AD92-03FC874D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F0EF-93B1-3047-9E92-56DEF609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5B62-6FAE-E74C-BE49-A3FEB48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9B37-9D8E-5D4C-958D-7801373E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4B56-106A-B74B-BA1A-EDB7E28A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D289-63CF-3C48-8F95-BCB9CA11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AB18-5861-4245-99E4-E1CA03C3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FD33-5BDC-AD4D-B84E-25737C64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9716-0A76-8847-802C-7CCBB12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B3F1-EFE7-B148-8779-0997EC27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EAE6-AF7C-AB4E-8E07-4602113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B2C5-7F36-DD43-B539-5F41C6848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397A-8665-3149-AC48-C323A74B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C001-7299-9946-9445-FF7DF89E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9934-507D-AD47-822C-A920518D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3F9C-D6D8-AC48-8A28-FE766A56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1DB8-F6D0-2749-BF8F-2066815F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A41D-EC3E-874E-A5CE-DCF037A5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7D071-A99C-1B48-A67C-02FD8664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0D509-3551-294B-A07C-DA6E5076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367AF-A38E-4D44-BF69-59C2A1DA3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5A23-0099-D54D-8CEC-BF57F7C6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02BE3-D0FE-F445-A272-B1F8E5A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2A1DE-FB47-8F48-B748-4A00BBAE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971-752E-CC47-9ACA-EBA80EA8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2AFA4-3425-6247-89DE-ACD3F9E2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73F8-6C35-124C-B48C-5BAE1A14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A4B1C-070C-A04C-950F-3272B629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5D8E8-8EA1-1149-97C8-45099170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53517-EBF1-7D4F-B2BD-864982F9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21CB7-AA76-A84B-AD2D-BED8A673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FFA-8319-5441-9FE8-37C8276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7C0A-9B71-3948-A0EE-C08ACC3C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7071-6ECB-8743-ADE6-EFDB6BB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69BF-7185-AA46-9000-CD7D8A01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C2DF-F061-9844-A8E5-9C7651BB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ABF7-7353-5E40-A06F-90B55440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B9C9-E9BA-3449-9827-1677F0DE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12FDE-3B59-A74C-8090-A3531B664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A01AB-3F31-6D48-B437-5DD3E3A4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453C-7B5B-7A44-A5E7-39838841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8AC6D-BE00-6443-9700-57852D3C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30A2-6F73-BF4F-83C0-4EDFF0D0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CB3CE-01AC-4C4E-88DA-54EB397B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5B9E-FC9B-164E-80C1-6B68706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5C9C-4FF8-DD49-9728-4F352A52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A46B-F994-5B40-B551-F7E9923C46F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DAA4-6E12-0E43-A617-19713787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13A6-0B02-1648-8CBD-CD36557E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CB6A7-8923-7E40-AECB-523F584B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722120"/>
            <a:ext cx="5799667" cy="347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042FF-8200-4D47-91C0-F64BD3DD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47" y="1717282"/>
            <a:ext cx="4878493" cy="348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1F86E-4F6A-CB47-9CEE-D57DCB9BFC14}"/>
              </a:ext>
            </a:extLst>
          </p:cNvPr>
          <p:cNvSpPr txBox="1"/>
          <p:nvPr/>
        </p:nvSpPr>
        <p:spPr>
          <a:xfrm>
            <a:off x="162370" y="1162228"/>
            <a:ext cx="5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BE20-43E3-3A4C-9F2D-84E589A0DB4A}"/>
              </a:ext>
            </a:extLst>
          </p:cNvPr>
          <p:cNvSpPr txBox="1"/>
          <p:nvPr/>
        </p:nvSpPr>
        <p:spPr>
          <a:xfrm>
            <a:off x="6818120" y="1162228"/>
            <a:ext cx="5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13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2020-04-16T02:33:17Z</dcterms:created>
  <dcterms:modified xsi:type="dcterms:W3CDTF">2020-04-16T02:35:34Z</dcterms:modified>
</cp:coreProperties>
</file>