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60" d="100"/>
          <a:sy n="260" d="100"/>
        </p:scale>
        <p:origin x="-2144" y="-2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CC36E0-836D-3544-84CF-C5303CB02572}"/>
              </a:ext>
            </a:extLst>
          </p:cNvPr>
          <p:cNvSpPr/>
          <p:nvPr/>
        </p:nvSpPr>
        <p:spPr>
          <a:xfrm>
            <a:off x="1506502" y="1997507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2351494" y="194393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monocentric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2631194" y="3262454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2049342" y="3358190"/>
                <a:ext cx="4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42" y="3358190"/>
                <a:ext cx="428322" cy="276999"/>
              </a:xfrm>
              <a:prstGeom prst="rect">
                <a:avLst/>
              </a:prstGeom>
              <a:blipFill>
                <a:blip r:embed="rId2"/>
                <a:stretch>
                  <a:fillRect l="-1714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2931748" y="3338555"/>
                <a:ext cx="427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48" y="3338555"/>
                <a:ext cx="427233" cy="276999"/>
              </a:xfrm>
              <a:prstGeom prst="rect">
                <a:avLst/>
              </a:prstGeom>
              <a:blipFill>
                <a:blip r:embed="rId3"/>
                <a:stretch>
                  <a:fillRect l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6594213" y="2128600"/>
                <a:ext cx="395433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chromosome number in monocentric and holocentric lineages.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monocentric or holocentric chromosomes.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chromosomes,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 chromosome,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 whole genome duplication, and a transition in centromere type (i.e. transition from monocentric to holocentric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MH</a:t>
                </a:r>
                <a:r>
                  <a:rPr lang="en-US" dirty="0"/>
                  <a:t> or transition from holocentric to monocentric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HM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3" y="2128600"/>
                <a:ext cx="3954332" cy="4247317"/>
              </a:xfrm>
              <a:prstGeom prst="rect">
                <a:avLst/>
              </a:prstGeom>
              <a:blipFill>
                <a:blip r:embed="rId4"/>
                <a:stretch>
                  <a:fillRect l="-958" t="-898" r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/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D0E83413-250E-6F45-A90A-F74DFE74CACC}"/>
              </a:ext>
            </a:extLst>
          </p:cNvPr>
          <p:cNvSpPr/>
          <p:nvPr/>
        </p:nvSpPr>
        <p:spPr>
          <a:xfrm>
            <a:off x="2582926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/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blipFill>
                <a:blip r:embed="rId6"/>
                <a:stretch>
                  <a:fillRect l="-54545" r="-5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/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blipFill>
                <a:blip r:embed="rId7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A28755F-9C41-7B40-9669-B112145FACED}"/>
              </a:ext>
            </a:extLst>
          </p:cNvPr>
          <p:cNvSpPr/>
          <p:nvPr/>
        </p:nvSpPr>
        <p:spPr>
          <a:xfrm>
            <a:off x="1585555" y="2729332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5E73C-1711-FF4B-BC22-BF2EC8F70C7B}"/>
              </a:ext>
            </a:extLst>
          </p:cNvPr>
          <p:cNvSpPr/>
          <p:nvPr/>
        </p:nvSpPr>
        <p:spPr>
          <a:xfrm>
            <a:off x="2956109" y="2729681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2C108-A771-1D43-808A-A10CFDDE0A19}"/>
              </a:ext>
            </a:extLst>
          </p:cNvPr>
          <p:cNvSpPr/>
          <p:nvPr/>
        </p:nvSpPr>
        <p:spPr>
          <a:xfrm>
            <a:off x="2471017" y="2731606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F3035C-811E-2347-9811-80DADA79402E}"/>
              </a:ext>
            </a:extLst>
          </p:cNvPr>
          <p:cNvSpPr/>
          <p:nvPr/>
        </p:nvSpPr>
        <p:spPr>
          <a:xfrm flipH="1">
            <a:off x="1944140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22EE0-FEA8-1146-89DF-ADC235A577F3}"/>
              </a:ext>
            </a:extLst>
          </p:cNvPr>
          <p:cNvSpPr/>
          <p:nvPr/>
        </p:nvSpPr>
        <p:spPr>
          <a:xfrm>
            <a:off x="3991617" y="2731997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3E7113-C43F-A941-B252-1BB5A135CCBA}"/>
              </a:ext>
            </a:extLst>
          </p:cNvPr>
          <p:cNvSpPr/>
          <p:nvPr/>
        </p:nvSpPr>
        <p:spPr>
          <a:xfrm>
            <a:off x="2582924" y="2240908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C4315C-1E02-2F4F-A352-3069E69C7EFE}"/>
              </a:ext>
            </a:extLst>
          </p:cNvPr>
          <p:cNvSpPr/>
          <p:nvPr/>
        </p:nvSpPr>
        <p:spPr>
          <a:xfrm>
            <a:off x="1539634" y="3779924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A5F1C-F941-5F40-945D-8BBE0A8F8643}"/>
              </a:ext>
            </a:extLst>
          </p:cNvPr>
          <p:cNvSpPr txBox="1"/>
          <p:nvPr/>
        </p:nvSpPr>
        <p:spPr>
          <a:xfrm>
            <a:off x="2384626" y="372635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holocentric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/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>
            <a:extLst>
              <a:ext uri="{FF2B5EF4-FFF2-40B4-BE49-F238E27FC236}">
                <a16:creationId xmlns:a16="http://schemas.microsoft.com/office/drawing/2014/main" id="{62F9F948-EEBF-784C-A43D-466B31371D9B}"/>
              </a:ext>
            </a:extLst>
          </p:cNvPr>
          <p:cNvSpPr/>
          <p:nvPr/>
        </p:nvSpPr>
        <p:spPr>
          <a:xfrm>
            <a:off x="2616058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/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blipFill>
                <a:blip r:embed="rId9"/>
                <a:stretch>
                  <a:fillRect l="-88889" r="-6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/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blipFill>
                <a:blip r:embed="rId10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D221FBF5-315F-E147-9C9B-2011DA245DD2}"/>
              </a:ext>
            </a:extLst>
          </p:cNvPr>
          <p:cNvSpPr/>
          <p:nvPr/>
        </p:nvSpPr>
        <p:spPr>
          <a:xfrm>
            <a:off x="1618687" y="4511749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B51664-AF29-204A-9E28-70E32489A8DB}"/>
              </a:ext>
            </a:extLst>
          </p:cNvPr>
          <p:cNvSpPr/>
          <p:nvPr/>
        </p:nvSpPr>
        <p:spPr>
          <a:xfrm>
            <a:off x="2989241" y="4512098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F99534-0238-774D-85B7-8AE6CCCFDABA}"/>
              </a:ext>
            </a:extLst>
          </p:cNvPr>
          <p:cNvSpPr/>
          <p:nvPr/>
        </p:nvSpPr>
        <p:spPr>
          <a:xfrm>
            <a:off x="2504149" y="4514023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BBD4EE-4AF2-1948-A7E6-084879C82DA1}"/>
              </a:ext>
            </a:extLst>
          </p:cNvPr>
          <p:cNvSpPr/>
          <p:nvPr/>
        </p:nvSpPr>
        <p:spPr>
          <a:xfrm flipH="1">
            <a:off x="1977272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A39DA-85D1-7143-AD9E-BF91021F728F}"/>
              </a:ext>
            </a:extLst>
          </p:cNvPr>
          <p:cNvSpPr/>
          <p:nvPr/>
        </p:nvSpPr>
        <p:spPr>
          <a:xfrm>
            <a:off x="4024749" y="4514414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BAD28B2-E615-4645-84A2-828C72013663}"/>
              </a:ext>
            </a:extLst>
          </p:cNvPr>
          <p:cNvSpPr/>
          <p:nvPr/>
        </p:nvSpPr>
        <p:spPr>
          <a:xfrm>
            <a:off x="2616056" y="4023325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D41B3-3012-A84F-89BE-3EC6732B5D69}"/>
              </a:ext>
            </a:extLst>
          </p:cNvPr>
          <p:cNvSpPr txBox="1"/>
          <p:nvPr/>
        </p:nvSpPr>
        <p:spPr>
          <a:xfrm>
            <a:off x="3994156" y="2188435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292C1-326D-3F4D-91BD-4FBD54EBCF5B}"/>
              </a:ext>
            </a:extLst>
          </p:cNvPr>
          <p:cNvSpPr txBox="1"/>
          <p:nvPr/>
        </p:nvSpPr>
        <p:spPr>
          <a:xfrm>
            <a:off x="3986741" y="3951299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FAA960-6939-3344-81D5-D5CE6BA9B4EB}"/>
              </a:ext>
            </a:extLst>
          </p:cNvPr>
          <p:cNvCxnSpPr>
            <a:cxnSpLocks/>
          </p:cNvCxnSpPr>
          <p:nvPr/>
        </p:nvCxnSpPr>
        <p:spPr>
          <a:xfrm>
            <a:off x="2504149" y="3272728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112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Heath Blackmon</cp:lastModifiedBy>
  <cp:revision>16</cp:revision>
  <dcterms:created xsi:type="dcterms:W3CDTF">2020-07-25T15:01:00Z</dcterms:created>
  <dcterms:modified xsi:type="dcterms:W3CDTF">2020-08-16T21:33:42Z</dcterms:modified>
</cp:coreProperties>
</file>