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388" d="100"/>
          <a:sy n="388" d="100"/>
        </p:scale>
        <p:origin x="282" y="-10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8CC74-F293-C043-942A-DAE94EE9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7" y="789709"/>
            <a:ext cx="4959926" cy="4959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FE7D1-893C-344D-8970-3AA8E1647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1" t="93559" r="70140" b="6241"/>
          <a:stretch/>
        </p:blipFill>
        <p:spPr>
          <a:xfrm flipV="1">
            <a:off x="228601" y="4696691"/>
            <a:ext cx="720436" cy="119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72DD16-EB96-0F4F-928A-343AE5631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48" t="53976" r="39758" b="36335"/>
          <a:stretch/>
        </p:blipFill>
        <p:spPr>
          <a:xfrm flipV="1">
            <a:off x="228601" y="5163660"/>
            <a:ext cx="720436" cy="1190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792C77-30AF-634B-9343-2FEAF5C4568B}"/>
              </a:ext>
            </a:extLst>
          </p:cNvPr>
          <p:cNvSpPr txBox="1"/>
          <p:nvPr/>
        </p:nvSpPr>
        <p:spPr>
          <a:xfrm>
            <a:off x="14831" y="4536230"/>
            <a:ext cx="112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P(monocentric)</a:t>
            </a:r>
          </a:p>
          <a:p>
            <a:pPr algn="ctr"/>
            <a:endParaRPr lang="en-US" sz="200" dirty="0"/>
          </a:p>
          <a:p>
            <a:pPr algn="ctr"/>
            <a:r>
              <a:rPr lang="en-US" sz="700" dirty="0"/>
              <a:t>0                                       1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8CA40-CD65-4F44-B7FD-67DC57070E20}"/>
              </a:ext>
            </a:extLst>
          </p:cNvPr>
          <p:cNvSpPr txBox="1"/>
          <p:nvPr/>
        </p:nvSpPr>
        <p:spPr>
          <a:xfrm>
            <a:off x="99743" y="5015415"/>
            <a:ext cx="9781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2       29          57      84</a:t>
            </a:r>
          </a:p>
          <a:p>
            <a:pPr marL="342900" indent="-342900" algn="ctr">
              <a:buAutoNum type="arabicPeriod" startAt="2"/>
            </a:pPr>
            <a:endParaRPr lang="en-US" sz="700" dirty="0"/>
          </a:p>
          <a:p>
            <a:pPr algn="ctr"/>
            <a:r>
              <a:rPr lang="en-US" sz="700" dirty="0"/>
              <a:t>Haploid number</a:t>
            </a:r>
          </a:p>
        </p:txBody>
      </p:sp>
    </p:spTree>
    <p:extLst>
      <p:ext uri="{BB962C8B-B14F-4D97-AF65-F5344CB8AC3E}">
        <p14:creationId xmlns:p14="http://schemas.microsoft.com/office/powerpoint/2010/main" val="7867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Sarah Ruckman</cp:lastModifiedBy>
  <cp:revision>3</cp:revision>
  <dcterms:created xsi:type="dcterms:W3CDTF">2020-04-14T14:46:57Z</dcterms:created>
  <dcterms:modified xsi:type="dcterms:W3CDTF">2020-04-15T17:55:32Z</dcterms:modified>
</cp:coreProperties>
</file>