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270" d="100"/>
          <a:sy n="270" d="100"/>
        </p:scale>
        <p:origin x="-11112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CC36E0-836D-3544-84CF-C5303CB02572}"/>
              </a:ext>
            </a:extLst>
          </p:cNvPr>
          <p:cNvSpPr/>
          <p:nvPr/>
        </p:nvSpPr>
        <p:spPr>
          <a:xfrm>
            <a:off x="4746661" y="1182498"/>
            <a:ext cx="2167848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5591652" y="1128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60539E-9D7C-EC4B-BA19-EA28F7B3EE36}"/>
              </a:ext>
            </a:extLst>
          </p:cNvPr>
          <p:cNvSpPr/>
          <p:nvPr/>
        </p:nvSpPr>
        <p:spPr>
          <a:xfrm>
            <a:off x="4746661" y="2905017"/>
            <a:ext cx="2167848" cy="1218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/>
              <p:nvPr/>
            </p:nvSpPr>
            <p:spPr>
              <a:xfrm>
                <a:off x="4791920" y="3681450"/>
                <a:ext cx="206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20" y="3681450"/>
                <a:ext cx="20660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DDA86C-36B8-804A-B9A3-0B6948B3B2A4}"/>
              </a:ext>
            </a:extLst>
          </p:cNvPr>
          <p:cNvSpPr txBox="1"/>
          <p:nvPr/>
        </p:nvSpPr>
        <p:spPr>
          <a:xfrm>
            <a:off x="5421947" y="282334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neoXY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9CD9351-2EC2-5A49-BB01-61A9E056769B}"/>
              </a:ext>
            </a:extLst>
          </p:cNvPr>
          <p:cNvSpPr/>
          <p:nvPr/>
        </p:nvSpPr>
        <p:spPr>
          <a:xfrm>
            <a:off x="5829802" y="3304415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/>
              <p:nvPr/>
            </p:nvSpPr>
            <p:spPr>
              <a:xfrm>
                <a:off x="5189568" y="3263570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68" y="3263570"/>
                <a:ext cx="121884" cy="276999"/>
              </a:xfrm>
              <a:prstGeom prst="rect">
                <a:avLst/>
              </a:prstGeom>
              <a:blipFill>
                <a:blip r:embed="rId3"/>
                <a:stretch>
                  <a:fillRect l="-70000" r="-6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/>
              <p:nvPr/>
            </p:nvSpPr>
            <p:spPr>
              <a:xfrm>
                <a:off x="6389059" y="3219328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59" y="3219328"/>
                <a:ext cx="154309" cy="276999"/>
              </a:xfrm>
              <a:prstGeom prst="rect">
                <a:avLst/>
              </a:prstGeom>
              <a:blipFill>
                <a:blip r:embed="rId4"/>
                <a:stretch>
                  <a:fillRect l="-38462" r="-3846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5798132" y="2441121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4970910" y="2532882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0" y="2532882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5838620" y="2486876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620" y="2486876"/>
                <a:ext cx="185564" cy="276999"/>
              </a:xfrm>
              <a:prstGeom prst="rect">
                <a:avLst/>
              </a:prstGeom>
              <a:blipFill>
                <a:blip r:embed="rId6"/>
                <a:stretch>
                  <a:fillRect l="-40000" r="-1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7147165" y="1296755"/>
                <a:ext cx="39543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karyotype data in Drosophila.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an XY or neoXY sex chromosome system.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autosomes,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an autosome,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fusion of an autosome and a sex chromosome,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the transition from neoXY to XY.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65" y="1296755"/>
                <a:ext cx="3954332" cy="3139321"/>
              </a:xfrm>
              <a:prstGeom prst="rect">
                <a:avLst/>
              </a:prstGeom>
              <a:blipFill>
                <a:blip r:embed="rId10"/>
                <a:stretch>
                  <a:fillRect l="-128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466E560-A4D6-D648-A9E9-AEF47294257C}"/>
              </a:ext>
            </a:extLst>
          </p:cNvPr>
          <p:cNvSpPr/>
          <p:nvPr/>
        </p:nvSpPr>
        <p:spPr>
          <a:xfrm>
            <a:off x="4832431" y="3703900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4EAB7-0D06-C64E-AE6A-23452FA03486}"/>
              </a:ext>
            </a:extLst>
          </p:cNvPr>
          <p:cNvSpPr/>
          <p:nvPr/>
        </p:nvSpPr>
        <p:spPr>
          <a:xfrm>
            <a:off x="6202985" y="3704249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9E088-7443-144C-9E87-EEE02DAC1D9A}"/>
              </a:ext>
            </a:extLst>
          </p:cNvPr>
          <p:cNvSpPr/>
          <p:nvPr/>
        </p:nvSpPr>
        <p:spPr>
          <a:xfrm>
            <a:off x="5717893" y="3706174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971DFA4-F597-C144-87A0-3BD954B2BD7A}"/>
              </a:ext>
            </a:extLst>
          </p:cNvPr>
          <p:cNvSpPr/>
          <p:nvPr/>
        </p:nvSpPr>
        <p:spPr>
          <a:xfrm flipH="1">
            <a:off x="5191016" y="3304415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5CA8FE4-4272-A04D-8398-B865ADABC1C0}"/>
              </a:ext>
            </a:extLst>
          </p:cNvPr>
          <p:cNvSpPr/>
          <p:nvPr/>
        </p:nvSpPr>
        <p:spPr>
          <a:xfrm flipH="1">
            <a:off x="5045998" y="2393127"/>
            <a:ext cx="711648" cy="1310317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711648"/>
              <a:gd name="connsiteY0" fmla="*/ 34448 h 691232"/>
              <a:gd name="connsiteX1" fmla="*/ 403423 w 711648"/>
              <a:gd name="connsiteY1" fmla="*/ 362459 h 691232"/>
              <a:gd name="connsiteX2" fmla="*/ 711648 w 711648"/>
              <a:gd name="connsiteY2" fmla="*/ 691232 h 691232"/>
              <a:gd name="connsiteX3" fmla="*/ 711648 w 711648"/>
              <a:gd name="connsiteY3" fmla="*/ 691232 h 691232"/>
              <a:gd name="connsiteX0" fmla="*/ 0 w 711648"/>
              <a:gd name="connsiteY0" fmla="*/ 0 h 656784"/>
              <a:gd name="connsiteX1" fmla="*/ 403423 w 711648"/>
              <a:gd name="connsiteY1" fmla="*/ 328011 h 656784"/>
              <a:gd name="connsiteX2" fmla="*/ 711648 w 711648"/>
              <a:gd name="connsiteY2" fmla="*/ 656784 h 656784"/>
              <a:gd name="connsiteX3" fmla="*/ 711648 w 711648"/>
              <a:gd name="connsiteY3" fmla="*/ 656784 h 656784"/>
              <a:gd name="connsiteX0" fmla="*/ 0 w 721111"/>
              <a:gd name="connsiteY0" fmla="*/ 0 h 656784"/>
              <a:gd name="connsiteX1" fmla="*/ 640704 w 721111"/>
              <a:gd name="connsiteY1" fmla="*/ 235170 h 656784"/>
              <a:gd name="connsiteX2" fmla="*/ 711648 w 721111"/>
              <a:gd name="connsiteY2" fmla="*/ 656784 h 656784"/>
              <a:gd name="connsiteX3" fmla="*/ 711648 w 721111"/>
              <a:gd name="connsiteY3" fmla="*/ 656784 h 656784"/>
              <a:gd name="connsiteX0" fmla="*/ 0 w 721111"/>
              <a:gd name="connsiteY0" fmla="*/ 0 h 1106331"/>
              <a:gd name="connsiteX1" fmla="*/ 640704 w 721111"/>
              <a:gd name="connsiteY1" fmla="*/ 235170 h 1106331"/>
              <a:gd name="connsiteX2" fmla="*/ 711648 w 721111"/>
              <a:gd name="connsiteY2" fmla="*/ 656784 h 1106331"/>
              <a:gd name="connsiteX3" fmla="*/ 705861 w 721111"/>
              <a:gd name="connsiteY3" fmla="*/ 1106331 h 1106331"/>
              <a:gd name="connsiteX0" fmla="*/ 0 w 711648"/>
              <a:gd name="connsiteY0" fmla="*/ 0 h 1106331"/>
              <a:gd name="connsiteX1" fmla="*/ 588618 w 711648"/>
              <a:gd name="connsiteY1" fmla="*/ 186306 h 1106331"/>
              <a:gd name="connsiteX2" fmla="*/ 711648 w 711648"/>
              <a:gd name="connsiteY2" fmla="*/ 656784 h 1106331"/>
              <a:gd name="connsiteX3" fmla="*/ 705861 w 711648"/>
              <a:gd name="connsiteY3" fmla="*/ 1106331 h 110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48" h="1106331">
                <a:moveTo>
                  <a:pt x="0" y="0"/>
                </a:moveTo>
                <a:cubicBezTo>
                  <a:pt x="7368" y="228988"/>
                  <a:pt x="470010" y="76842"/>
                  <a:pt x="588618" y="186306"/>
                </a:cubicBezTo>
                <a:cubicBezTo>
                  <a:pt x="707226" y="295770"/>
                  <a:pt x="711648" y="656784"/>
                  <a:pt x="711648" y="656784"/>
                </a:cubicBezTo>
                <a:lnTo>
                  <a:pt x="705861" y="1106331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/>
              <p:nvPr/>
            </p:nvSpPr>
            <p:spPr>
              <a:xfrm>
                <a:off x="4785202" y="1891873"/>
                <a:ext cx="206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02" y="1891873"/>
                <a:ext cx="206608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D0E83413-250E-6F45-A90A-F74DFE74CACC}"/>
              </a:ext>
            </a:extLst>
          </p:cNvPr>
          <p:cNvSpPr/>
          <p:nvPr/>
        </p:nvSpPr>
        <p:spPr>
          <a:xfrm>
            <a:off x="5823084" y="1514838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/>
              <p:nvPr/>
            </p:nvSpPr>
            <p:spPr>
              <a:xfrm>
                <a:off x="5182850" y="1473993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50" y="1473993"/>
                <a:ext cx="121884" cy="276999"/>
              </a:xfrm>
              <a:prstGeom prst="rect">
                <a:avLst/>
              </a:prstGeom>
              <a:blipFill>
                <a:blip r:embed="rId12"/>
                <a:stretch>
                  <a:fillRect l="-70000" r="-6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/>
              <p:nvPr/>
            </p:nvSpPr>
            <p:spPr>
              <a:xfrm>
                <a:off x="6382341" y="1429751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41" y="1429751"/>
                <a:ext cx="154309" cy="276999"/>
              </a:xfrm>
              <a:prstGeom prst="rect">
                <a:avLst/>
              </a:prstGeom>
              <a:blipFill>
                <a:blip r:embed="rId13"/>
                <a:stretch>
                  <a:fillRect l="-46154" r="-3076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A28755F-9C41-7B40-9669-B112145FACED}"/>
              </a:ext>
            </a:extLst>
          </p:cNvPr>
          <p:cNvSpPr/>
          <p:nvPr/>
        </p:nvSpPr>
        <p:spPr>
          <a:xfrm>
            <a:off x="4825713" y="1914323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5E73C-1711-FF4B-BC22-BF2EC8F70C7B}"/>
              </a:ext>
            </a:extLst>
          </p:cNvPr>
          <p:cNvSpPr/>
          <p:nvPr/>
        </p:nvSpPr>
        <p:spPr>
          <a:xfrm>
            <a:off x="6196267" y="1914672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2C108-A771-1D43-808A-A10CFDDE0A19}"/>
              </a:ext>
            </a:extLst>
          </p:cNvPr>
          <p:cNvSpPr/>
          <p:nvPr/>
        </p:nvSpPr>
        <p:spPr>
          <a:xfrm>
            <a:off x="5711175" y="1916597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F3035C-811E-2347-9811-80DADA79402E}"/>
              </a:ext>
            </a:extLst>
          </p:cNvPr>
          <p:cNvSpPr/>
          <p:nvPr/>
        </p:nvSpPr>
        <p:spPr>
          <a:xfrm flipH="1">
            <a:off x="5184298" y="1514838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94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2020-07-25T15:01:00Z</dcterms:created>
  <dcterms:modified xsi:type="dcterms:W3CDTF">2020-07-27T13:20:46Z</dcterms:modified>
</cp:coreProperties>
</file>