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B74D-E58D-41EE-A23B-3D482445C5E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3ED54-F2C6-46F0-BD0F-AA1AA249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Trichoptera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3ED54-F2C6-46F0-BD0F-AA1AA2497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6DE-0398-4244-944D-863820543A5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B885B0-17C2-8B4D-B861-380D019A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9607"/>
            <a:ext cx="54864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E7D1-893C-344D-8970-3AA8E1647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41" t="93559" r="70140" b="6241"/>
          <a:stretch/>
        </p:blipFill>
        <p:spPr>
          <a:xfrm flipV="1">
            <a:off x="228601" y="5401223"/>
            <a:ext cx="720436" cy="1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2DD16-EB96-0F4F-928A-343AE56318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48" t="53976" r="39758" b="36335"/>
          <a:stretch/>
        </p:blipFill>
        <p:spPr>
          <a:xfrm flipV="1">
            <a:off x="228601" y="5868192"/>
            <a:ext cx="720436" cy="119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92C77-30AF-634B-9343-2FEAF5C4568B}"/>
              </a:ext>
            </a:extLst>
          </p:cNvPr>
          <p:cNvSpPr txBox="1"/>
          <p:nvPr/>
        </p:nvSpPr>
        <p:spPr>
          <a:xfrm>
            <a:off x="14831" y="5240762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A40-CD65-4F44-B7FD-67DC57070E20}"/>
              </a:ext>
            </a:extLst>
          </p:cNvPr>
          <p:cNvSpPr txBox="1"/>
          <p:nvPr/>
        </p:nvSpPr>
        <p:spPr>
          <a:xfrm>
            <a:off x="99743" y="5719947"/>
            <a:ext cx="9781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2       29          57      84</a:t>
            </a:r>
          </a:p>
          <a:p>
            <a:pPr marL="342900" indent="-342900" algn="ctr">
              <a:buAutoNum type="arabicPeriod" startAt="2"/>
            </a:pPr>
            <a:endParaRPr lang="en-US" sz="700" dirty="0"/>
          </a:p>
          <a:p>
            <a:pPr algn="ctr"/>
            <a:r>
              <a:rPr lang="en-US" sz="700" dirty="0"/>
              <a:t>Haploid number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89A059F7-34B9-BA48-8A3A-35575A966EA8}"/>
              </a:ext>
            </a:extLst>
          </p:cNvPr>
          <p:cNvSpPr/>
          <p:nvPr/>
        </p:nvSpPr>
        <p:spPr>
          <a:xfrm>
            <a:off x="817418" y="732243"/>
            <a:ext cx="5223163" cy="5223163"/>
          </a:xfrm>
          <a:prstGeom prst="blockArc">
            <a:avLst>
              <a:gd name="adj1" fmla="val 21565859"/>
              <a:gd name="adj2" fmla="val 21562481"/>
              <a:gd name="adj3" fmla="val 13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3F2CCC-7F6D-2D47-8921-3D852BA77CEA}"/>
              </a:ext>
            </a:extLst>
          </p:cNvPr>
          <p:cNvCxnSpPr>
            <a:cxnSpLocks/>
          </p:cNvCxnSpPr>
          <p:nvPr/>
        </p:nvCxnSpPr>
        <p:spPr>
          <a:xfrm flipV="1">
            <a:off x="5299881" y="1571993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400F8-8E6B-7841-A1D7-B09343B72EEF}"/>
              </a:ext>
            </a:extLst>
          </p:cNvPr>
          <p:cNvCxnSpPr>
            <a:cxnSpLocks/>
          </p:cNvCxnSpPr>
          <p:nvPr/>
        </p:nvCxnSpPr>
        <p:spPr>
          <a:xfrm flipV="1">
            <a:off x="5227093" y="1507547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6C445-621C-BD44-B5B0-C576F5F97FB0}"/>
              </a:ext>
            </a:extLst>
          </p:cNvPr>
          <p:cNvCxnSpPr>
            <a:cxnSpLocks/>
          </p:cNvCxnSpPr>
          <p:nvPr/>
        </p:nvCxnSpPr>
        <p:spPr>
          <a:xfrm flipV="1">
            <a:off x="4144182" y="827948"/>
            <a:ext cx="27442" cy="831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3013E9-5C30-0443-BE1B-8CFD51C38338}"/>
              </a:ext>
            </a:extLst>
          </p:cNvPr>
          <p:cNvSpPr txBox="1"/>
          <p:nvPr/>
        </p:nvSpPr>
        <p:spPr>
          <a:xfrm>
            <a:off x="4722382" y="93128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C895-4E50-E54A-A057-4EA7BE2513E8}"/>
              </a:ext>
            </a:extLst>
          </p:cNvPr>
          <p:cNvSpPr txBox="1"/>
          <p:nvPr/>
        </p:nvSpPr>
        <p:spPr>
          <a:xfrm>
            <a:off x="5832378" y="231722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Diptera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F3E02-4921-5F4F-B4CA-5EE7A6773A9E}"/>
              </a:ext>
            </a:extLst>
          </p:cNvPr>
          <p:cNvSpPr txBox="1"/>
          <p:nvPr/>
        </p:nvSpPr>
        <p:spPr>
          <a:xfrm>
            <a:off x="5279635" y="1356549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Mecoptera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1608E-338C-6F41-B0FE-C52FF52B7085}"/>
              </a:ext>
            </a:extLst>
          </p:cNvPr>
          <p:cNvCxnSpPr>
            <a:cxnSpLocks/>
          </p:cNvCxnSpPr>
          <p:nvPr/>
        </p:nvCxnSpPr>
        <p:spPr>
          <a:xfrm>
            <a:off x="5953913" y="3329055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E1E02F-4567-427E-B56E-D2D43390299B}"/>
              </a:ext>
            </a:extLst>
          </p:cNvPr>
          <p:cNvCxnSpPr>
            <a:cxnSpLocks/>
          </p:cNvCxnSpPr>
          <p:nvPr/>
        </p:nvCxnSpPr>
        <p:spPr>
          <a:xfrm>
            <a:off x="5953913" y="3432779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38D7A7-BCE2-457E-9490-C31604F069AF}"/>
              </a:ext>
            </a:extLst>
          </p:cNvPr>
          <p:cNvSpPr txBox="1"/>
          <p:nvPr/>
        </p:nvSpPr>
        <p:spPr>
          <a:xfrm>
            <a:off x="5999251" y="3271919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Collembola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CCCE64-16BC-413C-9723-61A27AC00450}"/>
              </a:ext>
            </a:extLst>
          </p:cNvPr>
          <p:cNvCxnSpPr>
            <a:cxnSpLocks/>
          </p:cNvCxnSpPr>
          <p:nvPr/>
        </p:nvCxnSpPr>
        <p:spPr>
          <a:xfrm>
            <a:off x="5832378" y="4085247"/>
            <a:ext cx="121535" cy="401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6B64C9-75A4-4CB4-B370-984A8F639086}"/>
              </a:ext>
            </a:extLst>
          </p:cNvPr>
          <p:cNvSpPr txBox="1"/>
          <p:nvPr/>
        </p:nvSpPr>
        <p:spPr>
          <a:xfrm>
            <a:off x="5975042" y="3724268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Odonata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ADE9D2-20C6-42B7-8954-DD91D5D2D705}"/>
              </a:ext>
            </a:extLst>
          </p:cNvPr>
          <p:cNvCxnSpPr>
            <a:cxnSpLocks/>
          </p:cNvCxnSpPr>
          <p:nvPr/>
        </p:nvCxnSpPr>
        <p:spPr>
          <a:xfrm>
            <a:off x="5785809" y="4231915"/>
            <a:ext cx="123836" cy="442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3681D7-B708-4620-B06F-9C3C29D56953}"/>
              </a:ext>
            </a:extLst>
          </p:cNvPr>
          <p:cNvSpPr txBox="1"/>
          <p:nvPr/>
        </p:nvSpPr>
        <p:spPr>
          <a:xfrm>
            <a:off x="5945241" y="4083780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Ephemeroptera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EC0EF-B845-405F-A04D-190246CDA187}"/>
              </a:ext>
            </a:extLst>
          </p:cNvPr>
          <p:cNvSpPr txBox="1"/>
          <p:nvPr/>
        </p:nvSpPr>
        <p:spPr>
          <a:xfrm>
            <a:off x="5897351" y="417699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Zoraptera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6FEF24-437F-434C-843D-F8B97F434743}"/>
              </a:ext>
            </a:extLst>
          </p:cNvPr>
          <p:cNvCxnSpPr>
            <a:cxnSpLocks/>
          </p:cNvCxnSpPr>
          <p:nvPr/>
        </p:nvCxnSpPr>
        <p:spPr>
          <a:xfrm>
            <a:off x="5775314" y="4272481"/>
            <a:ext cx="113974" cy="458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EAA33-C1E5-45CE-8BD8-D7DB4078EE30}"/>
              </a:ext>
            </a:extLst>
          </p:cNvPr>
          <p:cNvCxnSpPr>
            <a:cxnSpLocks/>
          </p:cNvCxnSpPr>
          <p:nvPr/>
        </p:nvCxnSpPr>
        <p:spPr>
          <a:xfrm>
            <a:off x="5735209" y="4336507"/>
            <a:ext cx="112518" cy="5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5B819C-B4F5-4D6B-B4E7-6A96980C529C}"/>
              </a:ext>
            </a:extLst>
          </p:cNvPr>
          <p:cNvSpPr txBox="1"/>
          <p:nvPr/>
        </p:nvSpPr>
        <p:spPr>
          <a:xfrm>
            <a:off x="5842871" y="4262618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Dermaptera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946424-20CF-48E8-AAB6-53980E3CBEC6}"/>
              </a:ext>
            </a:extLst>
          </p:cNvPr>
          <p:cNvCxnSpPr>
            <a:cxnSpLocks/>
          </p:cNvCxnSpPr>
          <p:nvPr/>
        </p:nvCxnSpPr>
        <p:spPr>
          <a:xfrm>
            <a:off x="5710858" y="4399911"/>
            <a:ext cx="231295" cy="1191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356D71-CAD2-411B-93DE-49EC2A7C54C7}"/>
              </a:ext>
            </a:extLst>
          </p:cNvPr>
          <p:cNvSpPr txBox="1"/>
          <p:nvPr/>
        </p:nvSpPr>
        <p:spPr>
          <a:xfrm>
            <a:off x="5778855" y="434944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Orthoptera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581B1E-C262-4E68-BCEC-61E270016C56}"/>
              </a:ext>
            </a:extLst>
          </p:cNvPr>
          <p:cNvCxnSpPr>
            <a:cxnSpLocks/>
          </p:cNvCxnSpPr>
          <p:nvPr/>
        </p:nvCxnSpPr>
        <p:spPr>
          <a:xfrm>
            <a:off x="5679573" y="4478126"/>
            <a:ext cx="163298" cy="819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7DCB4D-635A-4E64-B90C-09C0D20B465C}"/>
              </a:ext>
            </a:extLst>
          </p:cNvPr>
          <p:cNvSpPr txBox="1"/>
          <p:nvPr/>
        </p:nvSpPr>
        <p:spPr>
          <a:xfrm>
            <a:off x="5711843" y="442935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Mantodea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38AE9A-D99C-40AD-A3C8-733B7159CDCA}"/>
              </a:ext>
            </a:extLst>
          </p:cNvPr>
          <p:cNvCxnSpPr>
            <a:cxnSpLocks/>
          </p:cNvCxnSpPr>
          <p:nvPr/>
        </p:nvCxnSpPr>
        <p:spPr>
          <a:xfrm>
            <a:off x="5614036" y="4586904"/>
            <a:ext cx="164819" cy="948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623D3B-6FA3-49DD-AE7D-84323CBB44AC}"/>
              </a:ext>
            </a:extLst>
          </p:cNvPr>
          <p:cNvSpPr txBox="1"/>
          <p:nvPr/>
        </p:nvSpPr>
        <p:spPr>
          <a:xfrm>
            <a:off x="5667063" y="452658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E32AB3-7AA4-4D4A-BE01-D813E61FAB93}"/>
              </a:ext>
            </a:extLst>
          </p:cNvPr>
          <p:cNvCxnSpPr>
            <a:cxnSpLocks/>
          </p:cNvCxnSpPr>
          <p:nvPr/>
        </p:nvCxnSpPr>
        <p:spPr>
          <a:xfrm>
            <a:off x="5437981" y="4887870"/>
            <a:ext cx="72757" cy="52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7728DFE-5B82-4A23-BF88-C0DACC0F4F38}"/>
              </a:ext>
            </a:extLst>
          </p:cNvPr>
          <p:cNvSpPr txBox="1"/>
          <p:nvPr/>
        </p:nvSpPr>
        <p:spPr>
          <a:xfrm>
            <a:off x="5560191" y="4706629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Isoptera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0A43BD-9447-422C-A537-D561E56B564A}"/>
              </a:ext>
            </a:extLst>
          </p:cNvPr>
          <p:cNvCxnSpPr>
            <a:cxnSpLocks/>
          </p:cNvCxnSpPr>
          <p:nvPr/>
        </p:nvCxnSpPr>
        <p:spPr>
          <a:xfrm>
            <a:off x="5023661" y="5287123"/>
            <a:ext cx="72757" cy="880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9C3A-24E4-4CCD-B07B-EF4C638940CB}"/>
              </a:ext>
            </a:extLst>
          </p:cNvPr>
          <p:cNvSpPr txBox="1"/>
          <p:nvPr/>
        </p:nvSpPr>
        <p:spPr>
          <a:xfrm>
            <a:off x="5234828" y="510891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Blattodea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38EAA1-2A5D-4630-8C48-1940B7508E2C}"/>
              </a:ext>
            </a:extLst>
          </p:cNvPr>
          <p:cNvCxnSpPr>
            <a:cxnSpLocks/>
          </p:cNvCxnSpPr>
          <p:nvPr/>
        </p:nvCxnSpPr>
        <p:spPr>
          <a:xfrm>
            <a:off x="4762321" y="5477496"/>
            <a:ext cx="70439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F752100-6857-4A35-8E2D-F79C1FAAC69C}"/>
              </a:ext>
            </a:extLst>
          </p:cNvPr>
          <p:cNvSpPr txBox="1"/>
          <p:nvPr/>
        </p:nvSpPr>
        <p:spPr>
          <a:xfrm>
            <a:off x="4872264" y="542242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Phasmatodea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13B3CA-CC95-424A-9AA0-5F2D0AF1A84D}"/>
              </a:ext>
            </a:extLst>
          </p:cNvPr>
          <p:cNvCxnSpPr>
            <a:cxnSpLocks/>
          </p:cNvCxnSpPr>
          <p:nvPr/>
        </p:nvCxnSpPr>
        <p:spPr>
          <a:xfrm>
            <a:off x="4727101" y="5516805"/>
            <a:ext cx="58471" cy="1052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66FB75-0102-4C37-9F52-86EF56B407BA}"/>
              </a:ext>
            </a:extLst>
          </p:cNvPr>
          <p:cNvSpPr txBox="1"/>
          <p:nvPr/>
        </p:nvSpPr>
        <p:spPr>
          <a:xfrm>
            <a:off x="4711938" y="5521867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Thysanoptera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DE010A-3C6C-40B5-915F-A343B83EB9E9}"/>
              </a:ext>
            </a:extLst>
          </p:cNvPr>
          <p:cNvCxnSpPr>
            <a:cxnSpLocks/>
          </p:cNvCxnSpPr>
          <p:nvPr/>
        </p:nvCxnSpPr>
        <p:spPr>
          <a:xfrm flipH="1">
            <a:off x="2046996" y="5500668"/>
            <a:ext cx="83904" cy="1371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388AC8C-9803-4D58-BB27-95BB99FE166B}"/>
              </a:ext>
            </a:extLst>
          </p:cNvPr>
          <p:cNvSpPr txBox="1"/>
          <p:nvPr/>
        </p:nvSpPr>
        <p:spPr>
          <a:xfrm>
            <a:off x="3049728" y="5935864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Hemiptera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C6E082-67D7-4CA8-BD96-5F90F3D4BCFA}"/>
              </a:ext>
            </a:extLst>
          </p:cNvPr>
          <p:cNvCxnSpPr>
            <a:cxnSpLocks/>
          </p:cNvCxnSpPr>
          <p:nvPr/>
        </p:nvCxnSpPr>
        <p:spPr>
          <a:xfrm flipH="1">
            <a:off x="1979853" y="5442118"/>
            <a:ext cx="67143" cy="880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8C84A8-4012-44E1-902A-3008869E1488}"/>
              </a:ext>
            </a:extLst>
          </p:cNvPr>
          <p:cNvSpPr txBox="1"/>
          <p:nvPr/>
        </p:nvSpPr>
        <p:spPr>
          <a:xfrm>
            <a:off x="1476554" y="5517222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Psocoptera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3D33212-3B8E-4729-B04B-FA76FE5F401A}"/>
              </a:ext>
            </a:extLst>
          </p:cNvPr>
          <p:cNvCxnSpPr>
            <a:cxnSpLocks/>
          </p:cNvCxnSpPr>
          <p:nvPr/>
        </p:nvCxnSpPr>
        <p:spPr>
          <a:xfrm flipH="1">
            <a:off x="1924881" y="5407652"/>
            <a:ext cx="75757" cy="968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B95C72-3DD4-496F-8B53-4F4A955F6B5E}"/>
              </a:ext>
            </a:extLst>
          </p:cNvPr>
          <p:cNvSpPr txBox="1"/>
          <p:nvPr/>
        </p:nvSpPr>
        <p:spPr>
          <a:xfrm>
            <a:off x="1319116" y="541251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Phthiraptera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3808379-8AFF-455B-8421-929957DFFB89}"/>
              </a:ext>
            </a:extLst>
          </p:cNvPr>
          <p:cNvCxnSpPr>
            <a:cxnSpLocks/>
          </p:cNvCxnSpPr>
          <p:nvPr/>
        </p:nvCxnSpPr>
        <p:spPr>
          <a:xfrm flipH="1" flipV="1">
            <a:off x="685801" y="2932650"/>
            <a:ext cx="263236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132771E-0DF8-4040-B31E-7337733B6DB4}"/>
              </a:ext>
            </a:extLst>
          </p:cNvPr>
          <p:cNvSpPr txBox="1"/>
          <p:nvPr/>
        </p:nvSpPr>
        <p:spPr>
          <a:xfrm>
            <a:off x="354057" y="429218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Hymenoptera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0E9C88E-53C3-450B-A5A6-02B9AF753FCB}"/>
              </a:ext>
            </a:extLst>
          </p:cNvPr>
          <p:cNvCxnSpPr>
            <a:cxnSpLocks/>
          </p:cNvCxnSpPr>
          <p:nvPr/>
        </p:nvCxnSpPr>
        <p:spPr>
          <a:xfrm flipH="1" flipV="1">
            <a:off x="684684" y="2887526"/>
            <a:ext cx="264353" cy="451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4F07D5-285F-4E64-9205-8E0DFEC60996}"/>
              </a:ext>
            </a:extLst>
          </p:cNvPr>
          <p:cNvSpPr txBox="1"/>
          <p:nvPr/>
        </p:nvSpPr>
        <p:spPr>
          <a:xfrm>
            <a:off x="142955" y="2847490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Raphidioptera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934796A-0CDE-49CF-870B-86C3AB1CA421}"/>
              </a:ext>
            </a:extLst>
          </p:cNvPr>
          <p:cNvCxnSpPr>
            <a:cxnSpLocks/>
          </p:cNvCxnSpPr>
          <p:nvPr/>
        </p:nvCxnSpPr>
        <p:spPr>
          <a:xfrm flipH="1" flipV="1">
            <a:off x="856629" y="2798646"/>
            <a:ext cx="112632" cy="24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7E14C09-1CDF-43BF-86DC-059DE553E2E7}"/>
              </a:ext>
            </a:extLst>
          </p:cNvPr>
          <p:cNvSpPr txBox="1"/>
          <p:nvPr/>
        </p:nvSpPr>
        <p:spPr>
          <a:xfrm>
            <a:off x="271166" y="273431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Neuroptera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01BB4A-1D09-4E41-889C-3C3A56E0233A}"/>
              </a:ext>
            </a:extLst>
          </p:cNvPr>
          <p:cNvSpPr txBox="1"/>
          <p:nvPr/>
        </p:nvSpPr>
        <p:spPr>
          <a:xfrm>
            <a:off x="1376620" y="99185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Coleoptera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6DE0B5-40DB-444C-B760-6D555BF088F5}"/>
              </a:ext>
            </a:extLst>
          </p:cNvPr>
          <p:cNvSpPr txBox="1"/>
          <p:nvPr/>
        </p:nvSpPr>
        <p:spPr>
          <a:xfrm>
            <a:off x="4115196" y="688432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Trichoptera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6A55D5-4ECA-4653-BE81-539B2316E62B}"/>
              </a:ext>
            </a:extLst>
          </p:cNvPr>
          <p:cNvCxnSpPr>
            <a:cxnSpLocks/>
          </p:cNvCxnSpPr>
          <p:nvPr/>
        </p:nvCxnSpPr>
        <p:spPr>
          <a:xfrm flipV="1">
            <a:off x="4242770" y="869512"/>
            <a:ext cx="27442" cy="8312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37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Sarah Ruckman</cp:lastModifiedBy>
  <cp:revision>17</cp:revision>
  <dcterms:created xsi:type="dcterms:W3CDTF">2020-04-14T14:46:57Z</dcterms:created>
  <dcterms:modified xsi:type="dcterms:W3CDTF">2020-04-15T22:05:37Z</dcterms:modified>
</cp:coreProperties>
</file>