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95" d="100"/>
          <a:sy n="95" d="100"/>
        </p:scale>
        <p:origin x="334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7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0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9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3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6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4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5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6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8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76DE-0398-4244-944D-863820543A5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076DE-0398-4244-944D-863820543A55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E7E49-FDAB-4744-9F73-9C454F028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6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B885B0-17C2-8B4D-B861-380D019A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99607"/>
            <a:ext cx="5486400" cy="548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CFE7D1-893C-344D-8970-3AA8E1647F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41" t="93559" r="70140" b="6241"/>
          <a:stretch/>
        </p:blipFill>
        <p:spPr>
          <a:xfrm flipV="1">
            <a:off x="228601" y="5401223"/>
            <a:ext cx="720436" cy="1190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72DD16-EB96-0F4F-928A-343AE56318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48" t="53976" r="39758" b="36335"/>
          <a:stretch/>
        </p:blipFill>
        <p:spPr>
          <a:xfrm flipV="1">
            <a:off x="228601" y="5868192"/>
            <a:ext cx="720436" cy="1190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792C77-30AF-634B-9343-2FEAF5C4568B}"/>
              </a:ext>
            </a:extLst>
          </p:cNvPr>
          <p:cNvSpPr txBox="1"/>
          <p:nvPr/>
        </p:nvSpPr>
        <p:spPr>
          <a:xfrm>
            <a:off x="14831" y="5240762"/>
            <a:ext cx="1128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P(monocentric)</a:t>
            </a:r>
          </a:p>
          <a:p>
            <a:pPr algn="ctr"/>
            <a:endParaRPr lang="en-US" sz="200" dirty="0"/>
          </a:p>
          <a:p>
            <a:pPr algn="ctr"/>
            <a:r>
              <a:rPr lang="en-US" sz="700" dirty="0"/>
              <a:t>0                                       1</a:t>
            </a:r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8CA40-CD65-4F44-B7FD-67DC57070E20}"/>
              </a:ext>
            </a:extLst>
          </p:cNvPr>
          <p:cNvSpPr txBox="1"/>
          <p:nvPr/>
        </p:nvSpPr>
        <p:spPr>
          <a:xfrm>
            <a:off x="99743" y="5719947"/>
            <a:ext cx="9781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2       29          57      84</a:t>
            </a:r>
          </a:p>
          <a:p>
            <a:pPr marL="342900" indent="-342900" algn="ctr">
              <a:buAutoNum type="arabicPeriod" startAt="2"/>
            </a:pPr>
            <a:endParaRPr lang="en-US" sz="700" dirty="0"/>
          </a:p>
          <a:p>
            <a:pPr algn="ctr"/>
            <a:r>
              <a:rPr lang="en-US" sz="700" dirty="0"/>
              <a:t>Haploid number</a:t>
            </a:r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89A059F7-34B9-BA48-8A3A-35575A966EA8}"/>
              </a:ext>
            </a:extLst>
          </p:cNvPr>
          <p:cNvSpPr/>
          <p:nvPr/>
        </p:nvSpPr>
        <p:spPr>
          <a:xfrm>
            <a:off x="817418" y="732243"/>
            <a:ext cx="5223163" cy="5223163"/>
          </a:xfrm>
          <a:prstGeom prst="blockArc">
            <a:avLst>
              <a:gd name="adj1" fmla="val 21565859"/>
              <a:gd name="adj2" fmla="val 21562481"/>
              <a:gd name="adj3" fmla="val 139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3F2CCC-7F6D-2D47-8921-3D852BA77CEA}"/>
              </a:ext>
            </a:extLst>
          </p:cNvPr>
          <p:cNvCxnSpPr>
            <a:cxnSpLocks/>
          </p:cNvCxnSpPr>
          <p:nvPr/>
        </p:nvCxnSpPr>
        <p:spPr>
          <a:xfrm flipV="1">
            <a:off x="5299881" y="1571993"/>
            <a:ext cx="72788" cy="653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2400F8-8E6B-7841-A1D7-B09343B72EEF}"/>
              </a:ext>
            </a:extLst>
          </p:cNvPr>
          <p:cNvCxnSpPr>
            <a:cxnSpLocks/>
          </p:cNvCxnSpPr>
          <p:nvPr/>
        </p:nvCxnSpPr>
        <p:spPr>
          <a:xfrm flipV="1">
            <a:off x="5227093" y="1507547"/>
            <a:ext cx="72788" cy="653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6C445-621C-BD44-B5B0-C576F5F97FB0}"/>
              </a:ext>
            </a:extLst>
          </p:cNvPr>
          <p:cNvCxnSpPr>
            <a:cxnSpLocks/>
          </p:cNvCxnSpPr>
          <p:nvPr/>
        </p:nvCxnSpPr>
        <p:spPr>
          <a:xfrm flipV="1">
            <a:off x="4144182" y="827948"/>
            <a:ext cx="27442" cy="831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3013E9-5C30-0443-BE1B-8CFD51C38338}"/>
              </a:ext>
            </a:extLst>
          </p:cNvPr>
          <p:cNvSpPr txBox="1"/>
          <p:nvPr/>
        </p:nvSpPr>
        <p:spPr>
          <a:xfrm>
            <a:off x="4608666" y="827948"/>
            <a:ext cx="6912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Lepidoptera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1C895-4E50-E54A-A057-4EA7BE2513E8}"/>
              </a:ext>
            </a:extLst>
          </p:cNvPr>
          <p:cNvSpPr txBox="1"/>
          <p:nvPr/>
        </p:nvSpPr>
        <p:spPr>
          <a:xfrm>
            <a:off x="5832378" y="2317224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Diptera</a:t>
            </a:r>
            <a:endParaRPr 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5F3E02-4921-5F4F-B4CA-5EE7A6773A9E}"/>
              </a:ext>
            </a:extLst>
          </p:cNvPr>
          <p:cNvSpPr txBox="1"/>
          <p:nvPr/>
        </p:nvSpPr>
        <p:spPr>
          <a:xfrm>
            <a:off x="5279635" y="1356549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Mecoptera</a:t>
            </a:r>
            <a:endParaRPr lang="en-US" sz="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B1608E-338C-6F41-B0FE-C52FF52B7085}"/>
              </a:ext>
            </a:extLst>
          </p:cNvPr>
          <p:cNvCxnSpPr>
            <a:cxnSpLocks/>
          </p:cNvCxnSpPr>
          <p:nvPr/>
        </p:nvCxnSpPr>
        <p:spPr>
          <a:xfrm>
            <a:off x="5953913" y="3329055"/>
            <a:ext cx="8666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76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15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2020-04-14T14:46:57Z</dcterms:created>
  <dcterms:modified xsi:type="dcterms:W3CDTF">2020-04-15T19:12:45Z</dcterms:modified>
</cp:coreProperties>
</file>