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3"/>
    <p:restoredTop sz="94607"/>
  </p:normalViewPr>
  <p:slideViewPr>
    <p:cSldViewPr snapToGrid="0" snapToObjects="1">
      <p:cViewPr>
        <p:scale>
          <a:sx n="94" d="100"/>
          <a:sy n="94" d="100"/>
        </p:scale>
        <p:origin x="27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5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1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A46B-F994-5B40-B551-F7E9923C46F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AE4A-1B5A-3D47-A0A8-4956FC48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E8C41-1C7D-1D47-8ECF-62C29C081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45"/>
          <a:stretch/>
        </p:blipFill>
        <p:spPr>
          <a:xfrm>
            <a:off x="164926" y="2375393"/>
            <a:ext cx="4249811" cy="2986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1F86E-4F6A-CB47-9CEE-D57DCB9BFC14}"/>
              </a:ext>
            </a:extLst>
          </p:cNvPr>
          <p:cNvSpPr txBox="1"/>
          <p:nvPr/>
        </p:nvSpPr>
        <p:spPr>
          <a:xfrm>
            <a:off x="20214" y="1587343"/>
            <a:ext cx="75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4BE20-43E3-3A4C-9F2D-84E589A0DB4A}"/>
              </a:ext>
            </a:extLst>
          </p:cNvPr>
          <p:cNvSpPr txBox="1"/>
          <p:nvPr/>
        </p:nvSpPr>
        <p:spPr>
          <a:xfrm>
            <a:off x="-22555" y="5046436"/>
            <a:ext cx="752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C333D-8E5D-0F4C-8973-45434917A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26"/>
          <a:stretch/>
        </p:blipFill>
        <p:spPr>
          <a:xfrm>
            <a:off x="164926" y="5768258"/>
            <a:ext cx="5951674" cy="2833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05F96B-0633-8B49-92F6-3316094C5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78"/>
          <a:stretch/>
        </p:blipFill>
        <p:spPr>
          <a:xfrm>
            <a:off x="4602218" y="2504907"/>
            <a:ext cx="1316181" cy="2833916"/>
          </a:xfrm>
          <a:prstGeom prst="rect">
            <a:avLst/>
          </a:prstGeom>
        </p:spPr>
      </p:pic>
      <p:sp>
        <p:nvSpPr>
          <p:cNvPr id="11" name="Right Bracket 10">
            <a:extLst>
              <a:ext uri="{FF2B5EF4-FFF2-40B4-BE49-F238E27FC236}">
                <a16:creationId xmlns:a16="http://schemas.microsoft.com/office/drawing/2014/main" id="{9DCD9F82-7F3E-A843-B32F-4884CD35409E}"/>
              </a:ext>
            </a:extLst>
          </p:cNvPr>
          <p:cNvSpPr/>
          <p:nvPr/>
        </p:nvSpPr>
        <p:spPr>
          <a:xfrm>
            <a:off x="5845794" y="2899265"/>
            <a:ext cx="145209" cy="51013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3D173879-2FE9-6A46-87AF-1466D1DE0FF5}"/>
              </a:ext>
            </a:extLst>
          </p:cNvPr>
          <p:cNvSpPr/>
          <p:nvPr/>
        </p:nvSpPr>
        <p:spPr>
          <a:xfrm>
            <a:off x="5845794" y="3477928"/>
            <a:ext cx="145209" cy="130101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10BA3-060F-D74C-91E0-2F887E24E4AD}"/>
              </a:ext>
            </a:extLst>
          </p:cNvPr>
          <p:cNvSpPr txBox="1"/>
          <p:nvPr/>
        </p:nvSpPr>
        <p:spPr>
          <a:xfrm>
            <a:off x="5991003" y="3020738"/>
            <a:ext cx="92044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Holocentric</a:t>
            </a:r>
          </a:p>
          <a:p>
            <a:endParaRPr lang="en-US" sz="1050" dirty="0">
              <a:latin typeface="Helvetica" pitchFamily="2" charset="0"/>
            </a:endParaRPr>
          </a:p>
          <a:p>
            <a:endParaRPr lang="en-US" sz="1050" dirty="0">
              <a:latin typeface="Helvetica" pitchFamily="2" charset="0"/>
            </a:endParaRPr>
          </a:p>
          <a:p>
            <a:endParaRPr lang="en-US" sz="1050" dirty="0">
              <a:latin typeface="Helvetica" pitchFamily="2" charset="0"/>
            </a:endParaRPr>
          </a:p>
          <a:p>
            <a:endParaRPr lang="en-US" sz="7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  <a:p>
            <a:r>
              <a:rPr lang="en-US" sz="1050" dirty="0">
                <a:latin typeface="Helvetica" pitchFamily="2" charset="0"/>
              </a:rPr>
              <a:t>Monocentric</a:t>
            </a:r>
          </a:p>
        </p:txBody>
      </p:sp>
    </p:spTree>
    <p:extLst>
      <p:ext uri="{BB962C8B-B14F-4D97-AF65-F5344CB8AC3E}">
        <p14:creationId xmlns:p14="http://schemas.microsoft.com/office/powerpoint/2010/main" val="29913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2020-04-16T02:33:17Z</dcterms:created>
  <dcterms:modified xsi:type="dcterms:W3CDTF">2020-04-21T15:56:30Z</dcterms:modified>
</cp:coreProperties>
</file>