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3"/>
  </p:normalViewPr>
  <p:slideViewPr>
    <p:cSldViewPr snapToGrid="0" snapToObjects="1">
      <p:cViewPr>
        <p:scale>
          <a:sx n="96" d="100"/>
          <a:sy n="96" d="100"/>
        </p:scale>
        <p:origin x="25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3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6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9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8878-67AB-6644-A146-D111DCAAACF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E41E4-2C4B-0A4A-B4AE-809729BA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E945F9-D675-C249-ADF3-351C430C99FA}"/>
              </a:ext>
            </a:extLst>
          </p:cNvPr>
          <p:cNvSpPr txBox="1"/>
          <p:nvPr/>
        </p:nvSpPr>
        <p:spPr>
          <a:xfrm>
            <a:off x="1342297" y="6269388"/>
            <a:ext cx="3100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-3                                                                                            3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A98FA-ED86-ED4D-B082-E15E62830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3" t="5131" b="16708"/>
          <a:stretch/>
        </p:blipFill>
        <p:spPr>
          <a:xfrm>
            <a:off x="1202093" y="993228"/>
            <a:ext cx="3948452" cy="5002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7C749-6551-BC4B-90DC-50520C68F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21" t="87703" r="10510" b="11264"/>
          <a:stretch/>
        </p:blipFill>
        <p:spPr>
          <a:xfrm>
            <a:off x="1445648" y="6254663"/>
            <a:ext cx="2459422" cy="251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ED2F2-79EC-F14A-A954-E7A9F481F394}"/>
              </a:ext>
            </a:extLst>
          </p:cNvPr>
          <p:cNvSpPr txBox="1"/>
          <p:nvPr/>
        </p:nvSpPr>
        <p:spPr>
          <a:xfrm>
            <a:off x="1508709" y="6122431"/>
            <a:ext cx="2333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Standardized Values (SD Units)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6F7ED-AF5B-6842-BB92-DF5B30489815}"/>
              </a:ext>
            </a:extLst>
          </p:cNvPr>
          <p:cNvSpPr txBox="1"/>
          <p:nvPr/>
        </p:nvSpPr>
        <p:spPr>
          <a:xfrm>
            <a:off x="1207205" y="897534"/>
            <a:ext cx="5504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2-mer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9B7E6-93E0-114E-93BD-BCE6871204EF}"/>
              </a:ext>
            </a:extLst>
          </p:cNvPr>
          <p:cNvSpPr txBox="1"/>
          <p:nvPr/>
        </p:nvSpPr>
        <p:spPr>
          <a:xfrm>
            <a:off x="2823839" y="899549"/>
            <a:ext cx="5504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5-mer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523B5-B5FB-C640-B6F6-E39989BFE2CE}"/>
              </a:ext>
            </a:extLst>
          </p:cNvPr>
          <p:cNvSpPr txBox="1"/>
          <p:nvPr/>
        </p:nvSpPr>
        <p:spPr>
          <a:xfrm>
            <a:off x="2303106" y="898843"/>
            <a:ext cx="5257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4-mer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ED58F-EE52-034B-9206-1111DBA61D2A}"/>
              </a:ext>
            </a:extLst>
          </p:cNvPr>
          <p:cNvSpPr txBox="1"/>
          <p:nvPr/>
        </p:nvSpPr>
        <p:spPr>
          <a:xfrm>
            <a:off x="3388970" y="900415"/>
            <a:ext cx="53077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6-mer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3144C-D734-DA45-9955-C68D7EE9B738}"/>
              </a:ext>
            </a:extLst>
          </p:cNvPr>
          <p:cNvSpPr txBox="1"/>
          <p:nvPr/>
        </p:nvSpPr>
        <p:spPr>
          <a:xfrm>
            <a:off x="1755156" y="900415"/>
            <a:ext cx="54544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3-mer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762AE-581C-B44C-90DD-B78ED324036D}"/>
              </a:ext>
            </a:extLst>
          </p:cNvPr>
          <p:cNvSpPr txBox="1"/>
          <p:nvPr/>
        </p:nvSpPr>
        <p:spPr>
          <a:xfrm>
            <a:off x="3917231" y="897533"/>
            <a:ext cx="5504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EAD7F28-1FBF-4144-844F-BAEBC9C45B1A}"/>
              </a:ext>
            </a:extLst>
          </p:cNvPr>
          <p:cNvSpPr/>
          <p:nvPr/>
        </p:nvSpPr>
        <p:spPr>
          <a:xfrm>
            <a:off x="4454584" y="1111162"/>
            <a:ext cx="127379" cy="45719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CDD5A4F-1A8D-4845-B1D3-1BD89A98DADE}"/>
              </a:ext>
            </a:extLst>
          </p:cNvPr>
          <p:cNvSpPr/>
          <p:nvPr/>
        </p:nvSpPr>
        <p:spPr>
          <a:xfrm>
            <a:off x="4455092" y="1162587"/>
            <a:ext cx="127379" cy="45719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8952993-67BF-9E4C-875B-32E4D7185401}"/>
              </a:ext>
            </a:extLst>
          </p:cNvPr>
          <p:cNvSpPr/>
          <p:nvPr/>
        </p:nvSpPr>
        <p:spPr>
          <a:xfrm>
            <a:off x="4456974" y="1236237"/>
            <a:ext cx="127379" cy="33553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421DABE-19DF-8642-951B-4348F0DCB787}"/>
              </a:ext>
            </a:extLst>
          </p:cNvPr>
          <p:cNvSpPr/>
          <p:nvPr/>
        </p:nvSpPr>
        <p:spPr>
          <a:xfrm>
            <a:off x="4456114" y="1599698"/>
            <a:ext cx="127379" cy="161435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C6CC587-46C7-FF4C-941F-5212ED2E15FE}"/>
              </a:ext>
            </a:extLst>
          </p:cNvPr>
          <p:cNvSpPr/>
          <p:nvPr/>
        </p:nvSpPr>
        <p:spPr>
          <a:xfrm>
            <a:off x="4457994" y="3237429"/>
            <a:ext cx="127379" cy="267771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F671C0D-C62F-A648-8FE3-023F758A22FA}"/>
              </a:ext>
            </a:extLst>
          </p:cNvPr>
          <p:cNvSpPr/>
          <p:nvPr/>
        </p:nvSpPr>
        <p:spPr>
          <a:xfrm>
            <a:off x="4457995" y="3531555"/>
            <a:ext cx="127379" cy="185703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51B59BA-3E0F-6E47-91EE-269F3D81EFEE}"/>
              </a:ext>
            </a:extLst>
          </p:cNvPr>
          <p:cNvSpPr/>
          <p:nvPr/>
        </p:nvSpPr>
        <p:spPr>
          <a:xfrm>
            <a:off x="4457995" y="5414946"/>
            <a:ext cx="127379" cy="510457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CDD98-FF2A-A244-A710-BC0B36379233}"/>
              </a:ext>
            </a:extLst>
          </p:cNvPr>
          <p:cNvSpPr txBox="1"/>
          <p:nvPr/>
        </p:nvSpPr>
        <p:spPr>
          <a:xfrm>
            <a:off x="4704950" y="911607"/>
            <a:ext cx="977429" cy="215444"/>
          </a:xfrm>
          <a:prstGeom prst="rect">
            <a:avLst/>
          </a:prstGeom>
          <a:noFill/>
        </p:spPr>
        <p:txBody>
          <a:bodyPr wrap="square" lIns="18288" rtlCol="0">
            <a:spAutoFit/>
          </a:bodyPr>
          <a:lstStyle/>
          <a:p>
            <a:r>
              <a:rPr lang="en-US" sz="800" dirty="0"/>
              <a:t>Ephemeroptera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A7001F-AD4A-1A4D-8EA2-805DE69C1983}"/>
              </a:ext>
            </a:extLst>
          </p:cNvPr>
          <p:cNvSpPr txBox="1"/>
          <p:nvPr/>
        </p:nvSpPr>
        <p:spPr>
          <a:xfrm>
            <a:off x="4697816" y="1169150"/>
            <a:ext cx="634433" cy="215444"/>
          </a:xfrm>
          <a:prstGeom prst="rect">
            <a:avLst/>
          </a:prstGeom>
          <a:noFill/>
        </p:spPr>
        <p:txBody>
          <a:bodyPr wrap="square" lIns="18288" rtlCol="0">
            <a:spAutoFit/>
          </a:bodyPr>
          <a:lstStyle/>
          <a:p>
            <a:r>
              <a:rPr lang="en-US" sz="800" dirty="0" err="1"/>
              <a:t>Blattodea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634808-8224-CB4B-B36B-3AB00CE2EF66}"/>
              </a:ext>
            </a:extLst>
          </p:cNvPr>
          <p:cNvSpPr txBox="1"/>
          <p:nvPr/>
        </p:nvSpPr>
        <p:spPr>
          <a:xfrm>
            <a:off x="4508704" y="1287868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Hemiptera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293A2-6738-5B44-A5AD-571E5E4A268D}"/>
              </a:ext>
            </a:extLst>
          </p:cNvPr>
          <p:cNvSpPr txBox="1"/>
          <p:nvPr/>
        </p:nvSpPr>
        <p:spPr>
          <a:xfrm>
            <a:off x="4508704" y="2290587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Hymenoptera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FEDABD-53C6-ED4C-B96B-545EAB076990}"/>
              </a:ext>
            </a:extLst>
          </p:cNvPr>
          <p:cNvSpPr txBox="1"/>
          <p:nvPr/>
        </p:nvSpPr>
        <p:spPr>
          <a:xfrm>
            <a:off x="4510901" y="3255879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Coleoptera</a:t>
            </a:r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B52F58-E02A-9C4D-9906-5BBF5BB8A178}"/>
              </a:ext>
            </a:extLst>
          </p:cNvPr>
          <p:cNvSpPr txBox="1"/>
          <p:nvPr/>
        </p:nvSpPr>
        <p:spPr>
          <a:xfrm>
            <a:off x="4512925" y="4347345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Diptera</a:t>
            </a:r>
            <a:endParaRPr 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F8F258-9C26-0345-8662-63528E2D9A33}"/>
              </a:ext>
            </a:extLst>
          </p:cNvPr>
          <p:cNvSpPr txBox="1"/>
          <p:nvPr/>
        </p:nvSpPr>
        <p:spPr>
          <a:xfrm>
            <a:off x="4510901" y="5557446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Lepidoptera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13D8065-F823-0646-86DA-97EB4E06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1" y="1013642"/>
            <a:ext cx="1071588" cy="5029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878EB0A-075D-894B-A6B2-F8E6D84A8131}"/>
              </a:ext>
            </a:extLst>
          </p:cNvPr>
          <p:cNvSpPr/>
          <p:nvPr/>
        </p:nvSpPr>
        <p:spPr>
          <a:xfrm>
            <a:off x="4704950" y="1050432"/>
            <a:ext cx="474682" cy="215444"/>
          </a:xfrm>
          <a:prstGeom prst="rect">
            <a:avLst/>
          </a:prstGeom>
        </p:spPr>
        <p:txBody>
          <a:bodyPr wrap="none" lIns="18288">
            <a:spAutoFit/>
          </a:bodyPr>
          <a:lstStyle/>
          <a:p>
            <a:r>
              <a:rPr lang="en-US" sz="800" dirty="0"/>
              <a:t>Odonata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DB202D-54AD-8C41-96F1-98ACC97D5E4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81963" y="1185447"/>
            <a:ext cx="115853" cy="9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E446FC-04E5-204B-9002-022C43589B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467691" y="1019329"/>
            <a:ext cx="237259" cy="73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BFED35-1D7A-3948-980F-7E6EED7F4C78}"/>
              </a:ext>
            </a:extLst>
          </p:cNvPr>
          <p:cNvCxnSpPr>
            <a:cxnSpLocks/>
          </p:cNvCxnSpPr>
          <p:nvPr/>
        </p:nvCxnSpPr>
        <p:spPr>
          <a:xfrm>
            <a:off x="4581709" y="1132856"/>
            <a:ext cx="123241" cy="18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7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2</cp:revision>
  <dcterms:created xsi:type="dcterms:W3CDTF">2020-03-12T16:26:19Z</dcterms:created>
  <dcterms:modified xsi:type="dcterms:W3CDTF">2020-03-12T16:45:21Z</dcterms:modified>
</cp:coreProperties>
</file>