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CD3-0657-FB4B-97AC-DC828425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C7C0-7B1D-634E-ABEA-A6C86408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A6DF-6317-0F44-8F2E-CC51C4B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0338-8C9F-9743-8557-8705A070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3AF9-C90C-7445-9FA7-0BBA168F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9F63-2052-664F-8C9D-7027FA6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017E-7E5D-244C-BEB8-87480021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D1D-522D-5D4E-B3FD-7A28A899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3FC2-B277-FF43-800C-8110883D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0421-C0DF-8C45-89DB-BFC2C9F3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28AF-FC8A-B74D-A556-A4A836A09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02C5-87AF-1647-8782-DD9742DA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FDBE-F1E1-554E-B199-C195AF5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2E50-16BE-4049-B01D-0492233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E90F-0EDC-8E44-B03F-EECAD602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EA0-A786-DE4B-BC40-0F7DC4E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0EFB-C86D-3C45-872E-0C4A2CBD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882E-DA83-8C4A-9E95-1605105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AD5-13D1-9140-831F-D2D523B8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C92B-784F-0E45-9F31-3921468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305-36AC-A045-B9E6-0D91325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B030-ACC9-E145-9BB2-4A41729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2E4F-3E1D-5E48-9C92-40837ED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5FE-81F4-1343-8504-7D51BDE0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3A72-8A2A-9946-8B96-967DDEE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E4-1409-9D49-9B22-6EB6E18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D1ED-A0AD-6B48-B607-65135B78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E21A-5BEE-D64C-9675-E4CE9B6D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7971-A857-6840-9E2A-907E411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ED74-B3FE-1B49-B12A-90A3988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B241-7529-7241-AD22-0376A40E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7DE4-F7F6-7C4C-BB84-F3FFE01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A392-7B72-2B40-B879-A3B5064D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038D-3F74-6244-8140-7355891B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D21D4-F5D6-7B4E-95A5-CF5C9627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CA098-E3F3-364E-9350-5263E4D8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7C168-EA38-054E-A982-19A5F8F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8BD1-C896-494D-BA29-1AAF8D30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AA7-6D5D-B643-97AB-1941A5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4A58-FACC-F447-A3A0-B3858E0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3865D-FF02-E04F-A536-CA413B1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1775-FA54-684E-9DCD-174BC1B9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3B29-BFFF-1B41-B017-1CA4711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C5264-BF3E-C842-9D64-DECADC8C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3C14-442E-1F4D-8CD0-3DE82762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5FC2-9661-0248-85A5-622B842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0087-05F3-B34E-9DD0-A572C844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E053-93D9-F446-9CE3-CC6090CD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60559-6751-F54A-B816-1BB6C058F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B897-72D8-6245-9167-B0DC361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DB01-F58B-2447-B22E-36D3212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3A92-790B-EE4A-9342-EF31BE3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157-74E7-C14F-A697-89CFED0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B9EA-D806-A847-A04F-878BF776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EBDF-084D-0948-86CB-D447F5B9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AC57-8146-C746-85BB-FA9B824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49D1-29CA-6147-84D7-9E97AF45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16C8-A397-EA4A-969A-C6851730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A131-39CE-D644-BD5D-22F86235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9814-0E02-5049-91AA-91F78FCE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FAFB-EBC2-CA46-9C9D-DED6CABCE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53AE-F9D3-5641-AA34-42930FE16F6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E9D8-FA8E-4146-951B-D9F45BDE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5778-9033-7B42-A314-55742B92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1C1E23-49DE-AC4C-9005-41C4293CD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b="3288"/>
          <a:stretch/>
        </p:blipFill>
        <p:spPr>
          <a:xfrm>
            <a:off x="2161513" y="3007214"/>
            <a:ext cx="3905650" cy="37772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F56257-D17D-154D-AC87-FD85BE83C8D5}"/>
              </a:ext>
            </a:extLst>
          </p:cNvPr>
          <p:cNvGrpSpPr/>
          <p:nvPr/>
        </p:nvGrpSpPr>
        <p:grpSpPr>
          <a:xfrm>
            <a:off x="2065807" y="46509"/>
            <a:ext cx="7382992" cy="6737921"/>
            <a:chOff x="2065807" y="120079"/>
            <a:chExt cx="7382992" cy="673792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D4B851-E4C1-FA49-9C67-1AAB0949FB7D}"/>
                </a:ext>
              </a:extLst>
            </p:cNvPr>
            <p:cNvGrpSpPr/>
            <p:nvPr/>
          </p:nvGrpSpPr>
          <p:grpSpPr>
            <a:xfrm>
              <a:off x="2065807" y="120079"/>
              <a:ext cx="7382992" cy="3269508"/>
              <a:chOff x="2065807" y="400072"/>
              <a:chExt cx="7382992" cy="32695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27BA859-94DF-1440-A4CF-E316BBBF782E}"/>
                  </a:ext>
                </a:extLst>
              </p:cNvPr>
              <p:cNvGrpSpPr/>
              <p:nvPr/>
            </p:nvGrpSpPr>
            <p:grpSpPr>
              <a:xfrm>
                <a:off x="2161513" y="632090"/>
                <a:ext cx="7287286" cy="3037490"/>
                <a:chOff x="991583" y="1397875"/>
                <a:chExt cx="7287286" cy="3037490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72C54ED6-B2A8-184A-8AFA-0C5EE4904E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7783" r="8302" b="4815"/>
                <a:stretch/>
              </p:blipFill>
              <p:spPr>
                <a:xfrm>
                  <a:off x="4680388" y="1397875"/>
                  <a:ext cx="3598481" cy="303749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6F24512-DAC1-0042-887D-CB4883167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" t="17783" r="8387" b="4815"/>
                <a:stretch/>
              </p:blipFill>
              <p:spPr>
                <a:xfrm>
                  <a:off x="991583" y="1397875"/>
                  <a:ext cx="3580743" cy="303749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4BF405-E52B-3648-B3AF-426A081742E1}"/>
                  </a:ext>
                </a:extLst>
              </p:cNvPr>
              <p:cNvSpPr txBox="1"/>
              <p:nvPr/>
            </p:nvSpPr>
            <p:spPr>
              <a:xfrm>
                <a:off x="2065807" y="40538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C10F6F-BF2C-2C4B-8CF5-08C457C12B12}"/>
                  </a:ext>
                </a:extLst>
              </p:cNvPr>
              <p:cNvSpPr txBox="1"/>
              <p:nvPr/>
            </p:nvSpPr>
            <p:spPr>
              <a:xfrm>
                <a:off x="5836524" y="400072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2BF9A9-92FD-9746-A040-257F6BEA4C13}"/>
                </a:ext>
              </a:extLst>
            </p:cNvPr>
            <p:cNvGrpSpPr/>
            <p:nvPr/>
          </p:nvGrpSpPr>
          <p:grpSpPr>
            <a:xfrm>
              <a:off x="2114845" y="3509722"/>
              <a:ext cx="7332311" cy="3348278"/>
              <a:chOff x="2116488" y="3400833"/>
              <a:chExt cx="7332311" cy="334827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65E9B27-6E36-7F41-9CC7-844410297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t="18330" r="8754" b="3197"/>
              <a:stretch/>
            </p:blipFill>
            <p:spPr>
              <a:xfrm>
                <a:off x="5868056" y="3669580"/>
                <a:ext cx="3580743" cy="3079531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8D2CD-6550-CA45-B83F-0C87210C9EFD}"/>
                  </a:ext>
                </a:extLst>
              </p:cNvPr>
              <p:cNvSpPr txBox="1"/>
              <p:nvPr/>
            </p:nvSpPr>
            <p:spPr>
              <a:xfrm>
                <a:off x="2116488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22B6F5-B58C-5D4E-8731-6A1089C50361}"/>
                  </a:ext>
                </a:extLst>
              </p:cNvPr>
              <p:cNvSpPr txBox="1"/>
              <p:nvPr/>
            </p:nvSpPr>
            <p:spPr>
              <a:xfrm>
                <a:off x="5831922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76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cp:lastPrinted>2020-03-26T04:53:21Z</cp:lastPrinted>
  <dcterms:created xsi:type="dcterms:W3CDTF">2020-03-17T05:47:03Z</dcterms:created>
  <dcterms:modified xsi:type="dcterms:W3CDTF">2020-05-26T07:08:50Z</dcterms:modified>
</cp:coreProperties>
</file>