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6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0ACD3-0657-FB4B-97AC-DC8284250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EC7C0-7B1D-634E-ABEA-A6C86408F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1A6DF-6317-0F44-8F2E-CC51C4B4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C0338-8C9F-9743-8557-8705A0702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D3AF9-C90C-7445-9FA7-0BBA168F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9F63-2052-664F-8C9D-7027FA65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0017E-7E5D-244C-BEB8-87480021C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D4D1D-522D-5D4E-B3FD-7A28A899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63FC2-B277-FF43-800C-8110883DF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40421-C0DF-8C45-89DB-BFC2C9F3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8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E28AF-FC8A-B74D-A556-A4A836A09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A02C5-87AF-1647-8782-DD9742DA7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DFDBE-F1E1-554E-B199-C195AF57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E2E50-16BE-4049-B01D-0492233F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4E90F-0EDC-8E44-B03F-EECAD602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7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4EA0-A786-DE4B-BC40-0F7DC4E1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00EFB-C86D-3C45-872E-0C4A2CBDB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A882E-DA83-8C4A-9E95-16051054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E0AD5-13D1-9140-831F-D2D523B8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EC92B-784F-0E45-9F31-3921468D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1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6D305-36AC-A045-B9E6-0D913255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3B030-ACC9-E145-9BB2-4A4172919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42E4F-3E1D-5E48-9C92-40837ED6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A85FE-81F4-1343-8504-7D51BDE0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63A72-8A2A-9946-8B96-967DDEEE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3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31E4-1409-9D49-9B22-6EB6E18A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BD1ED-A0AD-6B48-B607-65135B780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7E21A-5BEE-D64C-9675-E4CE9B6DF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F7971-A857-6840-9E2A-907E4115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1ED74-B3FE-1B49-B12A-90A39884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5B241-7529-7241-AD22-0376A40E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9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67DE4-F7F6-7C4C-BB84-F3FFE01E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9A392-7B72-2B40-B879-A3B5064D4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9038D-3F74-6244-8140-7355891B7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D21D4-F5D6-7B4E-95A5-CF5C96271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CA098-E3F3-364E-9350-5263E4D8C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7C168-EA38-054E-A982-19A5F8F7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3/17/20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E8BD1-C896-494D-BA29-1AAF8D30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FFAA7-6D5D-B643-97AB-1941A53A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4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4A58-FACC-F447-A3A0-B3858E0C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3865D-FF02-E04F-A536-CA413B1D8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3/17/20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01775-FA54-684E-9DCD-174BC1B95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23B29-BFFF-1B41-B017-1CA4711A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4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C5264-BF3E-C842-9D64-DECADC8C2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3/17/20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4D3C14-442E-1F4D-8CD0-3DE82762D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25FC2-9661-0248-85A5-622B842C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4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0087-05F3-B34E-9DD0-A572C8443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E053-93D9-F446-9CE3-CC6090CD4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60559-6751-F54A-B816-1BB6C058F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AB897-72D8-6245-9167-B0DC3611E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DDB01-F58B-2447-B22E-36D32123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53A92-790B-EE4A-9342-EF31BE3F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6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E157-74E7-C14F-A697-89CFED013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B9EA-D806-A847-A04F-878BF7769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7EBDF-084D-0948-86CB-D447F5B9D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9AC57-8146-C746-85BB-FA9B8249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B49D1-29CA-6147-84D7-9E97AF45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116C8-A397-EA4A-969A-C6851730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9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FA131-39CE-D644-BD5D-22F862352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39814-0E02-5049-91AA-91F78FCED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7FAFB-EBC2-CA46-9C9D-DED6CABCE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353AE-F9D3-5641-AA34-42930FE16F63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DE9D8-FA8E-4146-951B-D9F45BDE1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F5778-9033-7B42-A314-55742B92B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3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8D4B851-E4C1-FA49-9C67-1AAB0949FB7D}"/>
              </a:ext>
            </a:extLst>
          </p:cNvPr>
          <p:cNvGrpSpPr/>
          <p:nvPr/>
        </p:nvGrpSpPr>
        <p:grpSpPr>
          <a:xfrm>
            <a:off x="2157247" y="400072"/>
            <a:ext cx="7291552" cy="6349039"/>
            <a:chOff x="2157247" y="400072"/>
            <a:chExt cx="7291552" cy="63490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27BA859-94DF-1440-A4CF-E316BBBF782E}"/>
                </a:ext>
              </a:extLst>
            </p:cNvPr>
            <p:cNvGrpSpPr/>
            <p:nvPr/>
          </p:nvGrpSpPr>
          <p:grpSpPr>
            <a:xfrm>
              <a:off x="2255122" y="632090"/>
              <a:ext cx="7193677" cy="3037490"/>
              <a:chOff x="1085192" y="1397875"/>
              <a:chExt cx="7193677" cy="3037490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72C54ED6-B2A8-184A-8AFA-0C5EE4904E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7783" r="8302" b="4815"/>
              <a:stretch/>
            </p:blipFill>
            <p:spPr>
              <a:xfrm>
                <a:off x="4680388" y="1397875"/>
                <a:ext cx="3598481" cy="303749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6F24512-DAC1-0042-887D-CB48831678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68" t="17783" r="8387" b="4815"/>
              <a:stretch/>
            </p:blipFill>
            <p:spPr>
              <a:xfrm>
                <a:off x="1085192" y="1397875"/>
                <a:ext cx="3580743" cy="3037490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936604F-4DE3-EA4C-9789-287F9536BE30}"/>
                </a:ext>
              </a:extLst>
            </p:cNvPr>
            <p:cNvGrpSpPr/>
            <p:nvPr/>
          </p:nvGrpSpPr>
          <p:grpSpPr>
            <a:xfrm>
              <a:off x="2157247" y="405383"/>
              <a:ext cx="7291552" cy="6343728"/>
              <a:chOff x="2073165" y="-993962"/>
              <a:chExt cx="7291552" cy="634372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702CCF7-E708-6E49-BA71-EADE04DF94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 t="18330" r="8754" b="3197"/>
              <a:stretch/>
            </p:blipFill>
            <p:spPr>
              <a:xfrm>
                <a:off x="5783974" y="2270235"/>
                <a:ext cx="3580743" cy="3079531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46774AA-A0CC-604C-8B44-88D15CBC7D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 t="17526" r="8386" b="4001"/>
              <a:stretch/>
            </p:blipFill>
            <p:spPr>
              <a:xfrm>
                <a:off x="2188778" y="2270235"/>
                <a:ext cx="3595196" cy="3079531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4BF405-E52B-3648-B3AF-426A081742E1}"/>
                  </a:ext>
                </a:extLst>
              </p:cNvPr>
              <p:cNvSpPr txBox="1"/>
              <p:nvPr/>
            </p:nvSpPr>
            <p:spPr>
              <a:xfrm>
                <a:off x="2073165" y="-993962"/>
                <a:ext cx="652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A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BC10F6F-BF2C-2C4B-8CF5-08C457C12B12}"/>
                </a:ext>
              </a:extLst>
            </p:cNvPr>
            <p:cNvSpPr txBox="1"/>
            <p:nvPr/>
          </p:nvSpPr>
          <p:spPr>
            <a:xfrm>
              <a:off x="5836524" y="400072"/>
              <a:ext cx="652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5CDB34-ACE4-8D42-8F4A-4D3059EACE7D}"/>
                </a:ext>
              </a:extLst>
            </p:cNvPr>
            <p:cNvSpPr txBox="1"/>
            <p:nvPr/>
          </p:nvSpPr>
          <p:spPr>
            <a:xfrm>
              <a:off x="2226216" y="3400833"/>
              <a:ext cx="652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1E3F99E-220E-FD48-B6A0-2B68D3E6B0F4}"/>
                </a:ext>
              </a:extLst>
            </p:cNvPr>
            <p:cNvSpPr txBox="1"/>
            <p:nvPr/>
          </p:nvSpPr>
          <p:spPr>
            <a:xfrm>
              <a:off x="5831922" y="3400833"/>
              <a:ext cx="652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6766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2020-03-17T05:47:03Z</dcterms:created>
  <dcterms:modified xsi:type="dcterms:W3CDTF">2020-03-17T05:58:37Z</dcterms:modified>
</cp:coreProperties>
</file>